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61" r:id="rId2"/>
    <p:sldMasterId id="2147483674" r:id="rId3"/>
  </p:sldMasterIdLst>
  <p:sldIdLst>
    <p:sldId id="256" r:id="rId4"/>
    <p:sldId id="305" r:id="rId5"/>
    <p:sldId id="300" r:id="rId6"/>
    <p:sldId id="258" r:id="rId7"/>
    <p:sldId id="301" r:id="rId8"/>
    <p:sldId id="302" r:id="rId9"/>
    <p:sldId id="303" r:id="rId10"/>
    <p:sldId id="259" r:id="rId11"/>
    <p:sldId id="304" r:id="rId12"/>
    <p:sldId id="292" r:id="rId13"/>
    <p:sldId id="299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ang" initials="w" lastIdx="1" clrIdx="0">
    <p:extLst>
      <p:ext uri="{19B8F6BF-5375-455C-9EA6-DF929625EA0E}">
        <p15:presenceInfo xmlns:p15="http://schemas.microsoft.com/office/powerpoint/2012/main" userId="6380fe0a5b25bba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32F48"/>
    <a:srgbClr val="005B87"/>
    <a:srgbClr val="113255"/>
    <a:srgbClr val="005B88"/>
    <a:srgbClr val="005A87"/>
    <a:srgbClr val="006EA3"/>
    <a:srgbClr val="00507C"/>
    <a:srgbClr val="006495"/>
    <a:srgbClr val="ED7D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586" autoAdjust="0"/>
    <p:restoredTop sz="97499" autoAdjust="0"/>
  </p:normalViewPr>
  <p:slideViewPr>
    <p:cSldViewPr snapToGrid="0" snapToObjects="1">
      <p:cViewPr varScale="1">
        <p:scale>
          <a:sx n="107" d="100"/>
          <a:sy n="107" d="100"/>
        </p:scale>
        <p:origin x="72" y="11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commentAuthors" Target="commentAuthors.xml"/><Relationship Id="rId10" Type="http://schemas.openxmlformats.org/officeDocument/2006/relationships/slide" Target="slides/slide7.xml"/><Relationship Id="rId19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jpe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jpe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8.jpe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1.jpe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7.jpe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0.jpe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3.jpe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6.jpe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9.jpe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2.jpe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5.jpeg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0.jpe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jpe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jpe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jpe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FB Camp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2CE08-3F42-B147-9922-C5AEE34C6B0A}" type="datetimeFigureOut">
              <a:rPr lang="en-US" smtClean="0"/>
              <a:t>3/22/2022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EB63F-46B7-A547-A43A-2A11AD26E337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 descr="A picture containing man, table, blue, holding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 descr="A picture containing outdoor, holding, person, standing&#10;&#10;Description automatically generated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 descr="A picture containing sign&#10;&#10;Description automatically generated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360378" y="601090"/>
            <a:ext cx="4301269" cy="2305339"/>
          </a:xfrm>
          <a:prstGeom prst="rect">
            <a:avLst/>
          </a:prstGeom>
        </p:spPr>
        <p:txBody>
          <a:bodyPr anchor="b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 panose="020B0604020202090204"/>
                <a:cs typeface="Arial" panose="020B0604020202090204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60378" y="3137687"/>
            <a:ext cx="4301269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 panose="020B0604020202090204"/>
                <a:cs typeface="Arial" panose="020B0604020202090204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VST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rowd of people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crowd of people&#10;&#10;Description automatically generated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picture containing racket, court, building, ball&#10;&#10;Description automatically generated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360378" y="601090"/>
            <a:ext cx="4301269" cy="2305339"/>
          </a:xfrm>
          <a:prstGeom prst="rect">
            <a:avLst/>
          </a:prstGeom>
        </p:spPr>
        <p:txBody>
          <a:bodyPr anchor="b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 panose="020B0604020202090204"/>
                <a:cs typeface="Arial" panose="020B0604020202090204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60378" y="3137687"/>
            <a:ext cx="4301269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 panose="020B0604020202090204"/>
                <a:cs typeface="Arial" panose="020B0604020202090204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Stud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, person, man, water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picture containing person, riding, board, water&#10;&#10;Description automatically generated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picture containing person, player, riding, water&#10;&#10;Description automatically generated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360378" y="601090"/>
            <a:ext cx="4301269" cy="2305339"/>
          </a:xfrm>
          <a:prstGeom prst="rect">
            <a:avLst/>
          </a:prstGeom>
        </p:spPr>
        <p:txBody>
          <a:bodyPr anchor="b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 panose="020B0604020202090204"/>
                <a:cs typeface="Arial" panose="020B0604020202090204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60378" y="3137687"/>
            <a:ext cx="4301269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 panose="020B0604020202090204"/>
                <a:cs typeface="Arial" panose="020B0604020202090204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Custom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picture containing table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close up of a logo&#10;&#10;Description automatically generated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picture containing fish&#10;&#10;Description automatically generated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Picture Placeholder 8"/>
          <p:cNvSpPr>
            <a:spLocks noGrp="1" noChangeAspect="1"/>
          </p:cNvSpPr>
          <p:nvPr>
            <p:ph type="pic" sz="quarter" idx="10"/>
          </p:nvPr>
        </p:nvSpPr>
        <p:spPr>
          <a:xfrm>
            <a:off x="3379807" y="-34725"/>
            <a:ext cx="8824881" cy="6933236"/>
          </a:xfrm>
          <a:custGeom>
            <a:avLst/>
            <a:gdLst>
              <a:gd name="connsiteX0" fmla="*/ 0 w 7201580"/>
              <a:gd name="connsiteY0" fmla="*/ 0 h 6858000"/>
              <a:gd name="connsiteX1" fmla="*/ 7201580 w 7201580"/>
              <a:gd name="connsiteY1" fmla="*/ 0 h 6858000"/>
              <a:gd name="connsiteX2" fmla="*/ 7201580 w 7201580"/>
              <a:gd name="connsiteY2" fmla="*/ 6858000 h 6858000"/>
              <a:gd name="connsiteX3" fmla="*/ 0 w 7201580"/>
              <a:gd name="connsiteY3" fmla="*/ 6858000 h 6858000"/>
              <a:gd name="connsiteX4" fmla="*/ 0 w 7201580"/>
              <a:gd name="connsiteY4" fmla="*/ 0 h 6858000"/>
              <a:gd name="connsiteX0-1" fmla="*/ 5050118 w 7201580"/>
              <a:gd name="connsiteY0-2" fmla="*/ 74706 h 6858000"/>
              <a:gd name="connsiteX1-3" fmla="*/ 7201580 w 7201580"/>
              <a:gd name="connsiteY1-4" fmla="*/ 0 h 6858000"/>
              <a:gd name="connsiteX2-5" fmla="*/ 7201580 w 7201580"/>
              <a:gd name="connsiteY2-6" fmla="*/ 6858000 h 6858000"/>
              <a:gd name="connsiteX3-7" fmla="*/ 0 w 7201580"/>
              <a:gd name="connsiteY3-8" fmla="*/ 6858000 h 6858000"/>
              <a:gd name="connsiteX4-9" fmla="*/ 5050118 w 7201580"/>
              <a:gd name="connsiteY4-10" fmla="*/ 74706 h 6858000"/>
              <a:gd name="connsiteX0-11" fmla="*/ 5020236 w 7201580"/>
              <a:gd name="connsiteY0-12" fmla="*/ 29883 h 6858000"/>
              <a:gd name="connsiteX1-13" fmla="*/ 7201580 w 7201580"/>
              <a:gd name="connsiteY1-14" fmla="*/ 0 h 6858000"/>
              <a:gd name="connsiteX2-15" fmla="*/ 7201580 w 7201580"/>
              <a:gd name="connsiteY2-16" fmla="*/ 6858000 h 6858000"/>
              <a:gd name="connsiteX3-17" fmla="*/ 0 w 7201580"/>
              <a:gd name="connsiteY3-18" fmla="*/ 6858000 h 6858000"/>
              <a:gd name="connsiteX4-19" fmla="*/ 5020236 w 7201580"/>
              <a:gd name="connsiteY4-20" fmla="*/ 29883 h 6858000"/>
              <a:gd name="connsiteX0-21" fmla="*/ 5020236 w 7201580"/>
              <a:gd name="connsiteY0-22" fmla="*/ 14941 h 6858000"/>
              <a:gd name="connsiteX1-23" fmla="*/ 7201580 w 7201580"/>
              <a:gd name="connsiteY1-24" fmla="*/ 0 h 6858000"/>
              <a:gd name="connsiteX2-25" fmla="*/ 7201580 w 7201580"/>
              <a:gd name="connsiteY2-26" fmla="*/ 6858000 h 6858000"/>
              <a:gd name="connsiteX3-27" fmla="*/ 0 w 7201580"/>
              <a:gd name="connsiteY3-28" fmla="*/ 6858000 h 6858000"/>
              <a:gd name="connsiteX4-29" fmla="*/ 5020236 w 7201580"/>
              <a:gd name="connsiteY4-30" fmla="*/ 14941 h 6858000"/>
              <a:gd name="connsiteX0-31" fmla="*/ 4192180 w 7201580"/>
              <a:gd name="connsiteY0-32" fmla="*/ 1127820 h 6858000"/>
              <a:gd name="connsiteX1-33" fmla="*/ 7201580 w 7201580"/>
              <a:gd name="connsiteY1-34" fmla="*/ 0 h 6858000"/>
              <a:gd name="connsiteX2-35" fmla="*/ 7201580 w 7201580"/>
              <a:gd name="connsiteY2-36" fmla="*/ 6858000 h 6858000"/>
              <a:gd name="connsiteX3-37" fmla="*/ 0 w 7201580"/>
              <a:gd name="connsiteY3-38" fmla="*/ 6858000 h 6858000"/>
              <a:gd name="connsiteX4-39" fmla="*/ 4192180 w 7201580"/>
              <a:gd name="connsiteY4-40" fmla="*/ 1127820 h 6858000"/>
              <a:gd name="connsiteX0-41" fmla="*/ 4192180 w 7210989"/>
              <a:gd name="connsiteY0-42" fmla="*/ 24453 h 5754633"/>
              <a:gd name="connsiteX1-43" fmla="*/ 7210989 w 7210989"/>
              <a:gd name="connsiteY1-44" fmla="*/ 0 h 5754633"/>
              <a:gd name="connsiteX2-45" fmla="*/ 7201580 w 7210989"/>
              <a:gd name="connsiteY2-46" fmla="*/ 5754633 h 5754633"/>
              <a:gd name="connsiteX3-47" fmla="*/ 0 w 7210989"/>
              <a:gd name="connsiteY3-48" fmla="*/ 5754633 h 5754633"/>
              <a:gd name="connsiteX4-49" fmla="*/ 4192180 w 7210989"/>
              <a:gd name="connsiteY4-50" fmla="*/ 24453 h 5754633"/>
              <a:gd name="connsiteX0-51" fmla="*/ 4154542 w 7173351"/>
              <a:gd name="connsiteY0-52" fmla="*/ 24453 h 5754633"/>
              <a:gd name="connsiteX1-53" fmla="*/ 7173351 w 7173351"/>
              <a:gd name="connsiteY1-54" fmla="*/ 0 h 5754633"/>
              <a:gd name="connsiteX2-55" fmla="*/ 7163942 w 7173351"/>
              <a:gd name="connsiteY2-56" fmla="*/ 5754633 h 5754633"/>
              <a:gd name="connsiteX3-57" fmla="*/ 0 w 7173351"/>
              <a:gd name="connsiteY3-58" fmla="*/ 5697562 h 5754633"/>
              <a:gd name="connsiteX4-59" fmla="*/ 4154542 w 7173351"/>
              <a:gd name="connsiteY4-60" fmla="*/ 24453 h 5754633"/>
              <a:gd name="connsiteX0-61" fmla="*/ 4154542 w 7174257"/>
              <a:gd name="connsiteY0-62" fmla="*/ 24453 h 5697562"/>
              <a:gd name="connsiteX1-63" fmla="*/ 7173351 w 7174257"/>
              <a:gd name="connsiteY1-64" fmla="*/ 0 h 5697562"/>
              <a:gd name="connsiteX2-65" fmla="*/ 7173352 w 7174257"/>
              <a:gd name="connsiteY2-66" fmla="*/ 5688051 h 5697562"/>
              <a:gd name="connsiteX3-67" fmla="*/ 0 w 7174257"/>
              <a:gd name="connsiteY3-68" fmla="*/ 5697562 h 5697562"/>
              <a:gd name="connsiteX4-69" fmla="*/ 4154542 w 7174257"/>
              <a:gd name="connsiteY4-70" fmla="*/ 24453 h 569756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7174257" h="5697562">
                <a:moveTo>
                  <a:pt x="4154542" y="24453"/>
                </a:moveTo>
                <a:lnTo>
                  <a:pt x="7173351" y="0"/>
                </a:lnTo>
                <a:cubicBezTo>
                  <a:pt x="7170215" y="1918211"/>
                  <a:pt x="7176488" y="3769840"/>
                  <a:pt x="7173352" y="5688051"/>
                </a:cubicBezTo>
                <a:lnTo>
                  <a:pt x="0" y="5697562"/>
                </a:lnTo>
                <a:lnTo>
                  <a:pt x="4154542" y="24453"/>
                </a:lnTo>
                <a:close/>
              </a:path>
            </a:pathLst>
          </a:custGeom>
        </p:spPr>
        <p:txBody>
          <a:bodyPr vert="horz" anchor="ctr"/>
          <a:lstStyle>
            <a:lvl1pPr marL="0" indent="0" algn="r">
              <a:lnSpc>
                <a:spcPct val="100000"/>
              </a:lnSpc>
              <a:buNone/>
              <a:defRPr sz="2000">
                <a:solidFill>
                  <a:srgbClr val="ECE9C6"/>
                </a:solidFill>
                <a:latin typeface="Arial" panose="020B0604020202090204"/>
                <a:cs typeface="Arial" panose="020B0604020202090204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2648875" y="4231891"/>
            <a:ext cx="4192192" cy="1494224"/>
          </a:xfrm>
          <a:custGeom>
            <a:avLst/>
            <a:gdLst>
              <a:gd name="connsiteX0" fmla="*/ 0 w 1768475"/>
              <a:gd name="connsiteY0" fmla="*/ 0 h 1257300"/>
              <a:gd name="connsiteX1" fmla="*/ 1768475 w 1768475"/>
              <a:gd name="connsiteY1" fmla="*/ 0 h 1257300"/>
              <a:gd name="connsiteX2" fmla="*/ 1768475 w 1768475"/>
              <a:gd name="connsiteY2" fmla="*/ 1257300 h 1257300"/>
              <a:gd name="connsiteX3" fmla="*/ 0 w 1768475"/>
              <a:gd name="connsiteY3" fmla="*/ 1257300 h 1257300"/>
              <a:gd name="connsiteX4" fmla="*/ 0 w 1768475"/>
              <a:gd name="connsiteY4" fmla="*/ 0 h 1257300"/>
              <a:gd name="connsiteX0-1" fmla="*/ 0 w 2647177"/>
              <a:gd name="connsiteY0-2" fmla="*/ 0 h 1257300"/>
              <a:gd name="connsiteX1-3" fmla="*/ 2647177 w 2647177"/>
              <a:gd name="connsiteY1-4" fmla="*/ 13729 h 1257300"/>
              <a:gd name="connsiteX2-5" fmla="*/ 1768475 w 2647177"/>
              <a:gd name="connsiteY2-6" fmla="*/ 1257300 h 1257300"/>
              <a:gd name="connsiteX3-7" fmla="*/ 0 w 2647177"/>
              <a:gd name="connsiteY3-8" fmla="*/ 1257300 h 1257300"/>
              <a:gd name="connsiteX4-9" fmla="*/ 0 w 2647177"/>
              <a:gd name="connsiteY4-10" fmla="*/ 0 h 1257300"/>
              <a:gd name="connsiteX0-11" fmla="*/ 109838 w 2647177"/>
              <a:gd name="connsiteY0-12" fmla="*/ 0 h 1257300"/>
              <a:gd name="connsiteX1-13" fmla="*/ 2647177 w 2647177"/>
              <a:gd name="connsiteY1-14" fmla="*/ 13729 h 1257300"/>
              <a:gd name="connsiteX2-15" fmla="*/ 1768475 w 2647177"/>
              <a:gd name="connsiteY2-16" fmla="*/ 1257300 h 1257300"/>
              <a:gd name="connsiteX3-17" fmla="*/ 0 w 2647177"/>
              <a:gd name="connsiteY3-18" fmla="*/ 1257300 h 1257300"/>
              <a:gd name="connsiteX4-19" fmla="*/ 109838 w 2647177"/>
              <a:gd name="connsiteY4-20" fmla="*/ 0 h 1257300"/>
              <a:gd name="connsiteX0-21" fmla="*/ 109838 w 2647177"/>
              <a:gd name="connsiteY0-22" fmla="*/ 0 h 1257300"/>
              <a:gd name="connsiteX1-23" fmla="*/ 2647177 w 2647177"/>
              <a:gd name="connsiteY1-24" fmla="*/ 13729 h 1257300"/>
              <a:gd name="connsiteX2-25" fmla="*/ 1706691 w 2647177"/>
              <a:gd name="connsiteY2-26" fmla="*/ 1250435 h 1257300"/>
              <a:gd name="connsiteX3-27" fmla="*/ 0 w 2647177"/>
              <a:gd name="connsiteY3-28" fmla="*/ 1257300 h 1257300"/>
              <a:gd name="connsiteX4-29" fmla="*/ 109838 w 2647177"/>
              <a:gd name="connsiteY4-30" fmla="*/ 0 h 1257300"/>
              <a:gd name="connsiteX0-31" fmla="*/ 114144 w 2647177"/>
              <a:gd name="connsiteY0-32" fmla="*/ 0 h 1248690"/>
              <a:gd name="connsiteX1-33" fmla="*/ 2647177 w 2647177"/>
              <a:gd name="connsiteY1-34" fmla="*/ 5119 h 1248690"/>
              <a:gd name="connsiteX2-35" fmla="*/ 1706691 w 2647177"/>
              <a:gd name="connsiteY2-36" fmla="*/ 1241825 h 1248690"/>
              <a:gd name="connsiteX3-37" fmla="*/ 0 w 2647177"/>
              <a:gd name="connsiteY3-38" fmla="*/ 1248690 h 1248690"/>
              <a:gd name="connsiteX4-39" fmla="*/ 114144 w 2647177"/>
              <a:gd name="connsiteY4-40" fmla="*/ 0 h 1248690"/>
              <a:gd name="connsiteX0-41" fmla="*/ 936415 w 3469448"/>
              <a:gd name="connsiteY0-42" fmla="*/ 0 h 1248690"/>
              <a:gd name="connsiteX1-43" fmla="*/ 3469448 w 3469448"/>
              <a:gd name="connsiteY1-44" fmla="*/ 5119 h 1248690"/>
              <a:gd name="connsiteX2-45" fmla="*/ 2528962 w 3469448"/>
              <a:gd name="connsiteY2-46" fmla="*/ 1241825 h 1248690"/>
              <a:gd name="connsiteX3-47" fmla="*/ 0 w 3469448"/>
              <a:gd name="connsiteY3-48" fmla="*/ 1248690 h 1248690"/>
              <a:gd name="connsiteX4-49" fmla="*/ 936415 w 3469448"/>
              <a:gd name="connsiteY4-50" fmla="*/ 0 h 1248690"/>
              <a:gd name="connsiteX0-51" fmla="*/ 936415 w 3469448"/>
              <a:gd name="connsiteY0-52" fmla="*/ 0 h 1248690"/>
              <a:gd name="connsiteX1-53" fmla="*/ 3469448 w 3469448"/>
              <a:gd name="connsiteY1-54" fmla="*/ 5119 h 1248690"/>
              <a:gd name="connsiteX2-55" fmla="*/ 2528962 w 3469448"/>
              <a:gd name="connsiteY2-56" fmla="*/ 1246131 h 1248690"/>
              <a:gd name="connsiteX3-57" fmla="*/ 0 w 3469448"/>
              <a:gd name="connsiteY3-58" fmla="*/ 1248690 h 1248690"/>
              <a:gd name="connsiteX4-59" fmla="*/ 936415 w 3469448"/>
              <a:gd name="connsiteY4-60" fmla="*/ 0 h 124869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3469448" h="1248690">
                <a:moveTo>
                  <a:pt x="936415" y="0"/>
                </a:moveTo>
                <a:lnTo>
                  <a:pt x="3469448" y="5119"/>
                </a:lnTo>
                <a:lnTo>
                  <a:pt x="2528962" y="1246131"/>
                </a:lnTo>
                <a:lnTo>
                  <a:pt x="0" y="1248690"/>
                </a:lnTo>
                <a:lnTo>
                  <a:pt x="936415" y="0"/>
                </a:lnTo>
                <a:close/>
              </a:path>
            </a:pathLst>
          </a:custGeom>
        </p:spPr>
        <p:txBody>
          <a:bodyPr vert="horz"/>
          <a:lstStyle>
            <a:lvl1pPr marL="0" indent="0" algn="ctr">
              <a:buNone/>
              <a:defRPr sz="1500">
                <a:solidFill>
                  <a:schemeClr val="bg1"/>
                </a:solidFill>
                <a:latin typeface="Arial" panose="020B0604020202090204"/>
                <a:cs typeface="Arial" panose="020B0604020202090204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4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5994400" y="4231890"/>
            <a:ext cx="4123267" cy="1494223"/>
          </a:xfrm>
          <a:custGeom>
            <a:avLst/>
            <a:gdLst>
              <a:gd name="connsiteX0" fmla="*/ 0 w 1768475"/>
              <a:gd name="connsiteY0" fmla="*/ 0 h 1257300"/>
              <a:gd name="connsiteX1" fmla="*/ 1768475 w 1768475"/>
              <a:gd name="connsiteY1" fmla="*/ 0 h 1257300"/>
              <a:gd name="connsiteX2" fmla="*/ 1768475 w 1768475"/>
              <a:gd name="connsiteY2" fmla="*/ 1257300 h 1257300"/>
              <a:gd name="connsiteX3" fmla="*/ 0 w 1768475"/>
              <a:gd name="connsiteY3" fmla="*/ 1257300 h 1257300"/>
              <a:gd name="connsiteX4" fmla="*/ 0 w 1768475"/>
              <a:gd name="connsiteY4" fmla="*/ 0 h 1257300"/>
              <a:gd name="connsiteX0-1" fmla="*/ 0 w 2647177"/>
              <a:gd name="connsiteY0-2" fmla="*/ 0 h 1257300"/>
              <a:gd name="connsiteX1-3" fmla="*/ 2647177 w 2647177"/>
              <a:gd name="connsiteY1-4" fmla="*/ 13729 h 1257300"/>
              <a:gd name="connsiteX2-5" fmla="*/ 1768475 w 2647177"/>
              <a:gd name="connsiteY2-6" fmla="*/ 1257300 h 1257300"/>
              <a:gd name="connsiteX3-7" fmla="*/ 0 w 2647177"/>
              <a:gd name="connsiteY3-8" fmla="*/ 1257300 h 1257300"/>
              <a:gd name="connsiteX4-9" fmla="*/ 0 w 2647177"/>
              <a:gd name="connsiteY4-10" fmla="*/ 0 h 1257300"/>
              <a:gd name="connsiteX0-11" fmla="*/ 109838 w 2647177"/>
              <a:gd name="connsiteY0-12" fmla="*/ 0 h 1257300"/>
              <a:gd name="connsiteX1-13" fmla="*/ 2647177 w 2647177"/>
              <a:gd name="connsiteY1-14" fmla="*/ 13729 h 1257300"/>
              <a:gd name="connsiteX2-15" fmla="*/ 1768475 w 2647177"/>
              <a:gd name="connsiteY2-16" fmla="*/ 1257300 h 1257300"/>
              <a:gd name="connsiteX3-17" fmla="*/ 0 w 2647177"/>
              <a:gd name="connsiteY3-18" fmla="*/ 1257300 h 1257300"/>
              <a:gd name="connsiteX4-19" fmla="*/ 109838 w 2647177"/>
              <a:gd name="connsiteY4-20" fmla="*/ 0 h 1257300"/>
              <a:gd name="connsiteX0-21" fmla="*/ 109838 w 2647177"/>
              <a:gd name="connsiteY0-22" fmla="*/ 0 h 1257300"/>
              <a:gd name="connsiteX1-23" fmla="*/ 2647177 w 2647177"/>
              <a:gd name="connsiteY1-24" fmla="*/ 13729 h 1257300"/>
              <a:gd name="connsiteX2-25" fmla="*/ 1706691 w 2647177"/>
              <a:gd name="connsiteY2-26" fmla="*/ 1250435 h 1257300"/>
              <a:gd name="connsiteX3-27" fmla="*/ 0 w 2647177"/>
              <a:gd name="connsiteY3-28" fmla="*/ 1257300 h 1257300"/>
              <a:gd name="connsiteX4-29" fmla="*/ 109838 w 2647177"/>
              <a:gd name="connsiteY4-30" fmla="*/ 0 h 1257300"/>
              <a:gd name="connsiteX0-31" fmla="*/ 114144 w 2647177"/>
              <a:gd name="connsiteY0-32" fmla="*/ 0 h 1248690"/>
              <a:gd name="connsiteX1-33" fmla="*/ 2647177 w 2647177"/>
              <a:gd name="connsiteY1-34" fmla="*/ 5119 h 1248690"/>
              <a:gd name="connsiteX2-35" fmla="*/ 1706691 w 2647177"/>
              <a:gd name="connsiteY2-36" fmla="*/ 1241825 h 1248690"/>
              <a:gd name="connsiteX3-37" fmla="*/ 0 w 2647177"/>
              <a:gd name="connsiteY3-38" fmla="*/ 1248690 h 1248690"/>
              <a:gd name="connsiteX4-39" fmla="*/ 114144 w 2647177"/>
              <a:gd name="connsiteY4-40" fmla="*/ 0 h 1248690"/>
              <a:gd name="connsiteX0-41" fmla="*/ 936415 w 3469448"/>
              <a:gd name="connsiteY0-42" fmla="*/ 0 h 1248690"/>
              <a:gd name="connsiteX1-43" fmla="*/ 3469448 w 3469448"/>
              <a:gd name="connsiteY1-44" fmla="*/ 5119 h 1248690"/>
              <a:gd name="connsiteX2-45" fmla="*/ 2528962 w 3469448"/>
              <a:gd name="connsiteY2-46" fmla="*/ 1241825 h 1248690"/>
              <a:gd name="connsiteX3-47" fmla="*/ 0 w 3469448"/>
              <a:gd name="connsiteY3-48" fmla="*/ 1248690 h 1248690"/>
              <a:gd name="connsiteX4-49" fmla="*/ 936415 w 3469448"/>
              <a:gd name="connsiteY4-50" fmla="*/ 0 h 1248690"/>
              <a:gd name="connsiteX0-51" fmla="*/ 936415 w 3469448"/>
              <a:gd name="connsiteY0-52" fmla="*/ 0 h 1248690"/>
              <a:gd name="connsiteX1-53" fmla="*/ 3469448 w 3469448"/>
              <a:gd name="connsiteY1-54" fmla="*/ 5119 h 1248690"/>
              <a:gd name="connsiteX2-55" fmla="*/ 2528962 w 3469448"/>
              <a:gd name="connsiteY2-56" fmla="*/ 1246131 h 1248690"/>
              <a:gd name="connsiteX3-57" fmla="*/ 0 w 3469448"/>
              <a:gd name="connsiteY3-58" fmla="*/ 1248690 h 1248690"/>
              <a:gd name="connsiteX4-59" fmla="*/ 936415 w 3469448"/>
              <a:gd name="connsiteY4-60" fmla="*/ 0 h 124869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3469448" h="1248690">
                <a:moveTo>
                  <a:pt x="936415" y="0"/>
                </a:moveTo>
                <a:lnTo>
                  <a:pt x="3469448" y="5119"/>
                </a:lnTo>
                <a:lnTo>
                  <a:pt x="2528962" y="1246131"/>
                </a:lnTo>
                <a:lnTo>
                  <a:pt x="0" y="1248690"/>
                </a:lnTo>
                <a:lnTo>
                  <a:pt x="936415" y="0"/>
                </a:lnTo>
                <a:close/>
              </a:path>
            </a:pathLst>
          </a:custGeom>
        </p:spPr>
        <p:txBody>
          <a:bodyPr vert="horz"/>
          <a:lstStyle>
            <a:lvl1pPr marL="0" indent="0" algn="ctr">
              <a:buNone/>
              <a:defRPr sz="1500">
                <a:solidFill>
                  <a:schemeClr val="bg1"/>
                </a:solidFill>
                <a:latin typeface="Arial" panose="020B0604020202090204"/>
                <a:cs typeface="Arial" panose="020B0604020202090204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5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9270999" y="4231887"/>
            <a:ext cx="2951865" cy="1494223"/>
          </a:xfrm>
          <a:custGeom>
            <a:avLst/>
            <a:gdLst>
              <a:gd name="connsiteX0" fmla="*/ 0 w 1768475"/>
              <a:gd name="connsiteY0" fmla="*/ 0 h 1257300"/>
              <a:gd name="connsiteX1" fmla="*/ 1768475 w 1768475"/>
              <a:gd name="connsiteY1" fmla="*/ 0 h 1257300"/>
              <a:gd name="connsiteX2" fmla="*/ 1768475 w 1768475"/>
              <a:gd name="connsiteY2" fmla="*/ 1257300 h 1257300"/>
              <a:gd name="connsiteX3" fmla="*/ 0 w 1768475"/>
              <a:gd name="connsiteY3" fmla="*/ 1257300 h 1257300"/>
              <a:gd name="connsiteX4" fmla="*/ 0 w 1768475"/>
              <a:gd name="connsiteY4" fmla="*/ 0 h 1257300"/>
              <a:gd name="connsiteX0-1" fmla="*/ 0 w 2647177"/>
              <a:gd name="connsiteY0-2" fmla="*/ 0 h 1257300"/>
              <a:gd name="connsiteX1-3" fmla="*/ 2647177 w 2647177"/>
              <a:gd name="connsiteY1-4" fmla="*/ 13729 h 1257300"/>
              <a:gd name="connsiteX2-5" fmla="*/ 1768475 w 2647177"/>
              <a:gd name="connsiteY2-6" fmla="*/ 1257300 h 1257300"/>
              <a:gd name="connsiteX3-7" fmla="*/ 0 w 2647177"/>
              <a:gd name="connsiteY3-8" fmla="*/ 1257300 h 1257300"/>
              <a:gd name="connsiteX4-9" fmla="*/ 0 w 2647177"/>
              <a:gd name="connsiteY4-10" fmla="*/ 0 h 1257300"/>
              <a:gd name="connsiteX0-11" fmla="*/ 109838 w 2647177"/>
              <a:gd name="connsiteY0-12" fmla="*/ 0 h 1257300"/>
              <a:gd name="connsiteX1-13" fmla="*/ 2647177 w 2647177"/>
              <a:gd name="connsiteY1-14" fmla="*/ 13729 h 1257300"/>
              <a:gd name="connsiteX2-15" fmla="*/ 1768475 w 2647177"/>
              <a:gd name="connsiteY2-16" fmla="*/ 1257300 h 1257300"/>
              <a:gd name="connsiteX3-17" fmla="*/ 0 w 2647177"/>
              <a:gd name="connsiteY3-18" fmla="*/ 1257300 h 1257300"/>
              <a:gd name="connsiteX4-19" fmla="*/ 109838 w 2647177"/>
              <a:gd name="connsiteY4-20" fmla="*/ 0 h 1257300"/>
              <a:gd name="connsiteX0-21" fmla="*/ 109838 w 2647177"/>
              <a:gd name="connsiteY0-22" fmla="*/ 0 h 1257300"/>
              <a:gd name="connsiteX1-23" fmla="*/ 2647177 w 2647177"/>
              <a:gd name="connsiteY1-24" fmla="*/ 13729 h 1257300"/>
              <a:gd name="connsiteX2-25" fmla="*/ 1706691 w 2647177"/>
              <a:gd name="connsiteY2-26" fmla="*/ 1250435 h 1257300"/>
              <a:gd name="connsiteX3-27" fmla="*/ 0 w 2647177"/>
              <a:gd name="connsiteY3-28" fmla="*/ 1257300 h 1257300"/>
              <a:gd name="connsiteX4-29" fmla="*/ 109838 w 2647177"/>
              <a:gd name="connsiteY4-30" fmla="*/ 0 h 1257300"/>
              <a:gd name="connsiteX0-31" fmla="*/ 114144 w 2647177"/>
              <a:gd name="connsiteY0-32" fmla="*/ 0 h 1248690"/>
              <a:gd name="connsiteX1-33" fmla="*/ 2647177 w 2647177"/>
              <a:gd name="connsiteY1-34" fmla="*/ 5119 h 1248690"/>
              <a:gd name="connsiteX2-35" fmla="*/ 1706691 w 2647177"/>
              <a:gd name="connsiteY2-36" fmla="*/ 1241825 h 1248690"/>
              <a:gd name="connsiteX3-37" fmla="*/ 0 w 2647177"/>
              <a:gd name="connsiteY3-38" fmla="*/ 1248690 h 1248690"/>
              <a:gd name="connsiteX4-39" fmla="*/ 114144 w 2647177"/>
              <a:gd name="connsiteY4-40" fmla="*/ 0 h 1248690"/>
              <a:gd name="connsiteX0-41" fmla="*/ 936415 w 3469448"/>
              <a:gd name="connsiteY0-42" fmla="*/ 0 h 1248690"/>
              <a:gd name="connsiteX1-43" fmla="*/ 3469448 w 3469448"/>
              <a:gd name="connsiteY1-44" fmla="*/ 5119 h 1248690"/>
              <a:gd name="connsiteX2-45" fmla="*/ 2528962 w 3469448"/>
              <a:gd name="connsiteY2-46" fmla="*/ 1241825 h 1248690"/>
              <a:gd name="connsiteX3-47" fmla="*/ 0 w 3469448"/>
              <a:gd name="connsiteY3-48" fmla="*/ 1248690 h 1248690"/>
              <a:gd name="connsiteX4-49" fmla="*/ 936415 w 3469448"/>
              <a:gd name="connsiteY4-50" fmla="*/ 0 h 1248690"/>
              <a:gd name="connsiteX0-51" fmla="*/ 936415 w 3469448"/>
              <a:gd name="connsiteY0-52" fmla="*/ 0 h 1248690"/>
              <a:gd name="connsiteX1-53" fmla="*/ 3469448 w 3469448"/>
              <a:gd name="connsiteY1-54" fmla="*/ 5119 h 1248690"/>
              <a:gd name="connsiteX2-55" fmla="*/ 2528962 w 3469448"/>
              <a:gd name="connsiteY2-56" fmla="*/ 1246131 h 1248690"/>
              <a:gd name="connsiteX3-57" fmla="*/ 0 w 3469448"/>
              <a:gd name="connsiteY3-58" fmla="*/ 1248690 h 1248690"/>
              <a:gd name="connsiteX4-59" fmla="*/ 936415 w 3469448"/>
              <a:gd name="connsiteY4-60" fmla="*/ 0 h 1248690"/>
              <a:gd name="connsiteX0-61" fmla="*/ 936415 w 2535057"/>
              <a:gd name="connsiteY0-62" fmla="*/ 0 h 1248690"/>
              <a:gd name="connsiteX1-63" fmla="*/ 2535057 w 2535057"/>
              <a:gd name="connsiteY1-64" fmla="*/ 5119 h 1248690"/>
              <a:gd name="connsiteX2-65" fmla="*/ 2528962 w 2535057"/>
              <a:gd name="connsiteY2-66" fmla="*/ 1246131 h 1248690"/>
              <a:gd name="connsiteX3-67" fmla="*/ 0 w 2535057"/>
              <a:gd name="connsiteY3-68" fmla="*/ 1248690 h 1248690"/>
              <a:gd name="connsiteX4-69" fmla="*/ 936415 w 2535057"/>
              <a:gd name="connsiteY4-70" fmla="*/ 0 h 124869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535057" h="1248690">
                <a:moveTo>
                  <a:pt x="936415" y="0"/>
                </a:moveTo>
                <a:lnTo>
                  <a:pt x="2535057" y="5119"/>
                </a:lnTo>
                <a:cubicBezTo>
                  <a:pt x="2533025" y="418790"/>
                  <a:pt x="2530994" y="832460"/>
                  <a:pt x="2528962" y="1246131"/>
                </a:cubicBezTo>
                <a:lnTo>
                  <a:pt x="0" y="1248690"/>
                </a:lnTo>
                <a:lnTo>
                  <a:pt x="936415" y="0"/>
                </a:lnTo>
                <a:close/>
              </a:path>
            </a:pathLst>
          </a:custGeom>
        </p:spPr>
        <p:txBody>
          <a:bodyPr vert="horz"/>
          <a:lstStyle>
            <a:lvl1pPr marL="0" indent="0" algn="ctr">
              <a:buNone/>
              <a:defRPr sz="1500">
                <a:solidFill>
                  <a:schemeClr val="bg1"/>
                </a:solidFill>
                <a:latin typeface="Arial" panose="020B0604020202090204"/>
                <a:cs typeface="Arial" panose="020B0604020202090204"/>
              </a:defRPr>
            </a:lvl1pPr>
          </a:lstStyle>
          <a:p>
            <a:pPr lvl="0"/>
            <a:r>
              <a:rPr lang="en-US" noProof="0" dirty="0"/>
              <a:t>Click icon to add picture </a:t>
            </a:r>
          </a:p>
        </p:txBody>
      </p:sp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360378" y="601090"/>
            <a:ext cx="4301269" cy="2305339"/>
          </a:xfrm>
          <a:prstGeom prst="rect">
            <a:avLst/>
          </a:prstGeom>
        </p:spPr>
        <p:txBody>
          <a:bodyPr anchor="b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 panose="020B0604020202090204"/>
                <a:cs typeface="Arial" panose="020B0604020202090204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60378" y="3137687"/>
            <a:ext cx="4301269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 panose="020B0604020202090204"/>
                <a:cs typeface="Arial" panose="020B0604020202090204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FB Camp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2CE08-3F42-B147-9922-C5AEE34C6B0A}" type="datetimeFigureOut">
              <a:rPr lang="en-US" smtClean="0"/>
              <a:t>3/22/2022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EB63F-46B7-A547-A43A-2A11AD26E337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A picture containing man, holding, table, laptop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 descr="A picture containing outdoor, holding, person, standing&#10;&#10;Description automatically generated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 descr="A picture containing holding, person, standing, water&#10;&#10;Description automatically generated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360378" y="601090"/>
            <a:ext cx="4301269" cy="2305339"/>
          </a:xfrm>
          <a:prstGeom prst="rect">
            <a:avLst/>
          </a:prstGeom>
        </p:spPr>
        <p:txBody>
          <a:bodyPr anchor="b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 panose="020B0604020202090204"/>
                <a:cs typeface="Arial" panose="020B0604020202090204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60378" y="3137687"/>
            <a:ext cx="4301269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 panose="020B0604020202090204"/>
                <a:cs typeface="Arial" panose="020B0604020202090204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>
            <a:spLocks noGrp="1"/>
          </p:cNvSpPr>
          <p:nvPr>
            <p:ph idx="13" hasCustomPrompt="1"/>
          </p:nvPr>
        </p:nvSpPr>
        <p:spPr>
          <a:xfrm>
            <a:off x="838200" y="1825625"/>
            <a:ext cx="10515600" cy="347450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595959"/>
                </a:solidFill>
                <a:latin typeface="Arial" panose="020B0604020202090204"/>
                <a:cs typeface="Arial" panose="020B0604020202090204"/>
              </a:defRPr>
            </a:lvl1pPr>
            <a:lvl2pPr>
              <a:defRPr>
                <a:latin typeface="Arial" panose="020B0604020202090204"/>
                <a:cs typeface="Arial" panose="020B0604020202090204"/>
              </a:defRPr>
            </a:lvl2pPr>
            <a:lvl3pPr>
              <a:defRPr>
                <a:latin typeface="Arial" panose="020B0604020202090204"/>
                <a:cs typeface="Arial" panose="020B0604020202090204"/>
              </a:defRPr>
            </a:lvl3pPr>
            <a:lvl4pPr>
              <a:defRPr>
                <a:latin typeface="Arial" panose="020B0604020202090204"/>
                <a:cs typeface="Arial" panose="020B0604020202090204"/>
              </a:defRPr>
            </a:lvl4pPr>
            <a:lvl5pPr>
              <a:defRPr>
                <a:latin typeface="Arial" panose="020B0604020202090204"/>
                <a:cs typeface="Arial" panose="020B0604020202090204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Title 10"/>
          <p:cNvSpPr>
            <a:spLocks noGrp="1"/>
          </p:cNvSpPr>
          <p:nvPr>
            <p:ph type="title" hasCustomPrompt="1"/>
          </p:nvPr>
        </p:nvSpPr>
        <p:spPr>
          <a:xfrm>
            <a:off x="854337" y="503617"/>
            <a:ext cx="10499463" cy="1054250"/>
          </a:xfrm>
          <a:prstGeom prst="rect">
            <a:avLst/>
          </a:prstGeom>
        </p:spPr>
        <p:txBody>
          <a:bodyPr/>
          <a:lstStyle>
            <a:lvl1pPr algn="l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/>
                <a:cs typeface="Arial" panose="020B0604020202090204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>
                <a:solidFill>
                  <a:srgbClr val="595959"/>
                </a:solidFill>
                <a:latin typeface="Arial" panose="020B0604020202090204"/>
                <a:cs typeface="Arial" panose="020B0604020202090204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524000" y="1345246"/>
            <a:ext cx="9144000" cy="2083754"/>
          </a:xfrm>
          <a:prstGeom prst="rect">
            <a:avLst/>
          </a:prstGeom>
        </p:spPr>
        <p:txBody>
          <a:bodyPr anchor="b"/>
          <a:lstStyle>
            <a:lvl1pPr algn="ctr">
              <a:defRPr sz="5400" b="1" cap="none" baseline="0">
                <a:solidFill>
                  <a:srgbClr val="595959"/>
                </a:solidFill>
                <a:latin typeface="Arial" panose="020B0604020202090204"/>
                <a:cs typeface="Arial" panose="020B0604020202090204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Are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7"/>
          <p:cNvSpPr>
            <a:spLocks noGrp="1"/>
          </p:cNvSpPr>
          <p:nvPr>
            <p:ph sz="quarter" idx="13" hasCustomPrompt="1"/>
          </p:nvPr>
        </p:nvSpPr>
        <p:spPr>
          <a:xfrm>
            <a:off x="838199" y="1825625"/>
            <a:ext cx="5181599" cy="34344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 panose="020B0604020202090204"/>
                <a:cs typeface="Arial" panose="020B0604020202090204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Content Placeholder 9"/>
          <p:cNvSpPr>
            <a:spLocks noGrp="1"/>
          </p:cNvSpPr>
          <p:nvPr>
            <p:ph sz="quarter" idx="14" hasCustomPrompt="1"/>
          </p:nvPr>
        </p:nvSpPr>
        <p:spPr>
          <a:xfrm>
            <a:off x="6172199" y="1825625"/>
            <a:ext cx="5181599" cy="34344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 panose="020B0604020202090204"/>
                <a:cs typeface="Arial" panose="020B0604020202090204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Title 11"/>
          <p:cNvSpPr>
            <a:spLocks noGrp="1"/>
          </p:cNvSpPr>
          <p:nvPr>
            <p:ph type="title" hasCustomPrompt="1"/>
          </p:nvPr>
        </p:nvSpPr>
        <p:spPr>
          <a:xfrm>
            <a:off x="854337" y="500780"/>
            <a:ext cx="10483326" cy="1054250"/>
          </a:xfrm>
          <a:prstGeom prst="rect">
            <a:avLst/>
          </a:prstGeom>
        </p:spPr>
        <p:txBody>
          <a:bodyPr/>
          <a:lstStyle>
            <a:lvl1pPr algn="ctr">
              <a:defRPr sz="4300" b="1">
                <a:solidFill>
                  <a:srgbClr val="595959"/>
                </a:solidFill>
                <a:latin typeface="Arial" panose="020B0604020202090204"/>
                <a:cs typeface="Arial" panose="020B0604020202090204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3"/>
          <p:cNvSpPr>
            <a:spLocks noGrp="1"/>
          </p:cNvSpPr>
          <p:nvPr>
            <p:ph sz="half" idx="14" hasCustomPrompt="1"/>
          </p:nvPr>
        </p:nvSpPr>
        <p:spPr>
          <a:xfrm>
            <a:off x="836612" y="2505075"/>
            <a:ext cx="5176884" cy="27655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 panose="020B0604020202090204"/>
                <a:cs typeface="Arial" panose="020B0604020202090204"/>
              </a:defRPr>
            </a:lvl1pPr>
            <a:lvl2pPr>
              <a:defRPr sz="2000">
                <a:latin typeface="Arial" panose="020B0604020202090204"/>
                <a:cs typeface="Arial" panose="020B0604020202090204"/>
              </a:defRPr>
            </a:lvl2pPr>
            <a:lvl3pPr>
              <a:defRPr sz="2000">
                <a:latin typeface="Arial" panose="020B0604020202090204"/>
                <a:cs typeface="Arial" panose="020B0604020202090204"/>
              </a:defRPr>
            </a:lvl3pPr>
            <a:lvl4pPr>
              <a:defRPr sz="2000">
                <a:latin typeface="Arial" panose="020B0604020202090204"/>
                <a:cs typeface="Arial" panose="020B0604020202090204"/>
              </a:defRPr>
            </a:lvl4pPr>
            <a:lvl5pPr>
              <a:defRPr sz="2000">
                <a:latin typeface="Arial" panose="020B0604020202090204"/>
                <a:cs typeface="Arial" panose="020B0604020202090204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6172200" y="1711496"/>
            <a:ext cx="5186362" cy="79243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500" b="1">
                <a:solidFill>
                  <a:srgbClr val="595959"/>
                </a:solidFill>
                <a:latin typeface="Arial" panose="020B0604020202090204"/>
                <a:cs typeface="Arial" panose="020B0604020202090204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4" name="Content Placeholder 5"/>
          <p:cNvSpPr>
            <a:spLocks noGrp="1"/>
          </p:cNvSpPr>
          <p:nvPr>
            <p:ph sz="quarter" idx="16" hasCustomPrompt="1"/>
          </p:nvPr>
        </p:nvSpPr>
        <p:spPr>
          <a:xfrm>
            <a:off x="6178505" y="2505075"/>
            <a:ext cx="5180057" cy="27655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 panose="020B0604020202090204"/>
                <a:cs typeface="Arial" panose="020B0604020202090204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836614" y="1712639"/>
            <a:ext cx="5183187" cy="79243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500" b="1">
                <a:solidFill>
                  <a:srgbClr val="595959"/>
                </a:solidFill>
                <a:latin typeface="Arial" panose="020B0604020202090204"/>
                <a:cs typeface="Arial" panose="020B0604020202090204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836614" y="510614"/>
            <a:ext cx="10515598" cy="1054250"/>
          </a:xfrm>
          <a:prstGeom prst="rect">
            <a:avLst/>
          </a:prstGeom>
        </p:spPr>
        <p:txBody>
          <a:bodyPr/>
          <a:lstStyle>
            <a:lvl1pPr algn="ctr">
              <a:defRPr sz="4300" b="1">
                <a:solidFill>
                  <a:srgbClr val="595959"/>
                </a:solidFill>
                <a:latin typeface="Arial" panose="020B0604020202090204"/>
                <a:cs typeface="Arial" panose="020B0604020202090204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717" y="545091"/>
            <a:ext cx="5393266" cy="4414019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rgbClr val="595959"/>
                </a:solidFill>
                <a:latin typeface="Arial" panose="020B0604020202090204"/>
                <a:cs typeface="Arial" panose="020B0604020202090204"/>
              </a:defRPr>
            </a:lvl1pPr>
            <a:lvl2pPr algn="l">
              <a:defRPr sz="2000">
                <a:latin typeface="Arial" panose="020B0604020202090204"/>
                <a:cs typeface="Arial" panose="020B0604020202090204"/>
              </a:defRPr>
            </a:lvl2pPr>
            <a:lvl3pPr algn="l">
              <a:defRPr sz="2000">
                <a:latin typeface="Arial" panose="020B0604020202090204"/>
                <a:cs typeface="Arial" panose="020B0604020202090204"/>
              </a:defRPr>
            </a:lvl3pPr>
            <a:lvl4pPr algn="l">
              <a:defRPr sz="2000">
                <a:latin typeface="Arial" panose="020B0604020202090204"/>
                <a:cs typeface="Arial" panose="020B0604020202090204"/>
              </a:defRPr>
            </a:lvl4pPr>
            <a:lvl5pPr algn="l">
              <a:defRPr sz="2000">
                <a:latin typeface="Arial" panose="020B0604020202090204"/>
                <a:cs typeface="Arial" panose="020B0604020202090204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231467" y="545092"/>
            <a:ext cx="5393266" cy="441401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 panose="020B0604020202090204"/>
                <a:cs typeface="Arial" panose="020B0604020202090204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idx="1"/>
          </p:nvPr>
        </p:nvSpPr>
        <p:spPr>
          <a:xfrm rot="344365">
            <a:off x="765923" y="687338"/>
            <a:ext cx="10591524" cy="349130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/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contourClr>
              <a:srgbClr val="969696"/>
            </a:contourClr>
          </a:sp3d>
        </p:spPr>
        <p:txBody>
          <a:bodyPr>
            <a:normAutofit/>
          </a:bodyPr>
          <a:lstStyle>
            <a:lvl1pPr marL="0" indent="0">
              <a:buNone/>
              <a:defRPr sz="2000">
                <a:latin typeface="Arial" panose="020B0604020202090204"/>
                <a:cs typeface="Arial" panose="020B0604020202090204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88489" y="4486019"/>
            <a:ext cx="10816984" cy="8048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600" b="0">
                <a:solidFill>
                  <a:srgbClr val="595959"/>
                </a:solidFill>
                <a:latin typeface="Arial" panose="020B0604020202090204"/>
                <a:cs typeface="Arial" panose="020B0604020202090204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>
            <a:spLocks noGrp="1"/>
          </p:cNvSpPr>
          <p:nvPr>
            <p:ph idx="13" hasCustomPrompt="1"/>
          </p:nvPr>
        </p:nvSpPr>
        <p:spPr>
          <a:xfrm>
            <a:off x="838200" y="1825625"/>
            <a:ext cx="10515600" cy="347450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595959"/>
                </a:solidFill>
                <a:latin typeface="Arial" panose="020B0604020202090204"/>
                <a:cs typeface="Arial" panose="020B0604020202090204"/>
              </a:defRPr>
            </a:lvl1pPr>
            <a:lvl2pPr>
              <a:defRPr>
                <a:latin typeface="Arial" panose="020B0604020202090204"/>
                <a:cs typeface="Arial" panose="020B0604020202090204"/>
              </a:defRPr>
            </a:lvl2pPr>
            <a:lvl3pPr>
              <a:defRPr>
                <a:latin typeface="Arial" panose="020B0604020202090204"/>
                <a:cs typeface="Arial" panose="020B0604020202090204"/>
              </a:defRPr>
            </a:lvl3pPr>
            <a:lvl4pPr>
              <a:defRPr>
                <a:latin typeface="Arial" panose="020B0604020202090204"/>
                <a:cs typeface="Arial" panose="020B0604020202090204"/>
              </a:defRPr>
            </a:lvl4pPr>
            <a:lvl5pPr>
              <a:defRPr>
                <a:latin typeface="Arial" panose="020B0604020202090204"/>
                <a:cs typeface="Arial" panose="020B0604020202090204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Title 10"/>
          <p:cNvSpPr>
            <a:spLocks noGrp="1"/>
          </p:cNvSpPr>
          <p:nvPr>
            <p:ph type="title" hasCustomPrompt="1"/>
          </p:nvPr>
        </p:nvSpPr>
        <p:spPr>
          <a:xfrm>
            <a:off x="854337" y="503617"/>
            <a:ext cx="10499463" cy="1054250"/>
          </a:xfrm>
          <a:prstGeom prst="rect">
            <a:avLst/>
          </a:prstGeom>
        </p:spPr>
        <p:txBody>
          <a:bodyPr/>
          <a:lstStyle>
            <a:lvl1pPr algn="l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/>
                <a:cs typeface="Arial" panose="020B0604020202090204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water, computer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picture containing brick&#10;&#10;Description automatically generated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close up of a logo&#10;&#10;Description automatically generated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MV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2CE08-3F42-B147-9922-C5AEE34C6B0A}" type="datetimeFigureOut">
              <a:rPr lang="en-US" smtClean="0"/>
              <a:t>3/22/2022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EB63F-46B7-A547-A43A-2A11AD26E337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A picture containing table, water, man, sitting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 descr="A picture containing water, person, holding, boat&#10;&#10;Description automatically generated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 descr="A picture containing water, person, holding, boat&#10;&#10;Description automatically generated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360378" y="601090"/>
            <a:ext cx="4301269" cy="2305339"/>
          </a:xfrm>
          <a:prstGeom prst="rect">
            <a:avLst/>
          </a:prstGeom>
        </p:spPr>
        <p:txBody>
          <a:bodyPr anchor="b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 panose="020B0604020202090204"/>
                <a:cs typeface="Arial" panose="020B0604020202090204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60378" y="3137687"/>
            <a:ext cx="4301269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 panose="020B0604020202090204"/>
                <a:cs typeface="Arial" panose="020B0604020202090204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VST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person, ball, player, court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crowd of people standing in front of a building&#10;&#10;Description automatically generated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picture containing outdoor, racket, court, ball&#10;&#10;Description automatically generated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360378" y="601090"/>
            <a:ext cx="4301269" cy="2305339"/>
          </a:xfrm>
          <a:prstGeom prst="rect">
            <a:avLst/>
          </a:prstGeom>
        </p:spPr>
        <p:txBody>
          <a:bodyPr anchor="b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 panose="020B0604020202090204"/>
                <a:cs typeface="Arial" panose="020B0604020202090204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60378" y="3137687"/>
            <a:ext cx="4301269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 panose="020B0604020202090204"/>
                <a:cs typeface="Arial" panose="020B0604020202090204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Stud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standing in front of a crowd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person standing in front of a crowd&#10;&#10;Description automatically generated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picture containing person, player, riding, water&#10;&#10;Description automatically generated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360378" y="601090"/>
            <a:ext cx="4301269" cy="2305339"/>
          </a:xfrm>
          <a:prstGeom prst="rect">
            <a:avLst/>
          </a:prstGeom>
        </p:spPr>
        <p:txBody>
          <a:bodyPr anchor="b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 panose="020B0604020202090204"/>
                <a:cs typeface="Arial" panose="020B0604020202090204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60378" y="3137687"/>
            <a:ext cx="4301269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 panose="020B0604020202090204"/>
                <a:cs typeface="Arial" panose="020B0604020202090204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Custom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sitting, computer, laptop, table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close up of a logo&#10;&#10;Description automatically generated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close up of a logo&#10;&#10;Description automatically generated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Picture Placeholder 8"/>
          <p:cNvSpPr>
            <a:spLocks noGrp="1" noChangeAspect="1"/>
          </p:cNvSpPr>
          <p:nvPr>
            <p:ph type="pic" sz="quarter" idx="10"/>
          </p:nvPr>
        </p:nvSpPr>
        <p:spPr>
          <a:xfrm>
            <a:off x="3379807" y="-34725"/>
            <a:ext cx="8824881" cy="6933236"/>
          </a:xfrm>
          <a:custGeom>
            <a:avLst/>
            <a:gdLst>
              <a:gd name="connsiteX0" fmla="*/ 0 w 7201580"/>
              <a:gd name="connsiteY0" fmla="*/ 0 h 6858000"/>
              <a:gd name="connsiteX1" fmla="*/ 7201580 w 7201580"/>
              <a:gd name="connsiteY1" fmla="*/ 0 h 6858000"/>
              <a:gd name="connsiteX2" fmla="*/ 7201580 w 7201580"/>
              <a:gd name="connsiteY2" fmla="*/ 6858000 h 6858000"/>
              <a:gd name="connsiteX3" fmla="*/ 0 w 7201580"/>
              <a:gd name="connsiteY3" fmla="*/ 6858000 h 6858000"/>
              <a:gd name="connsiteX4" fmla="*/ 0 w 7201580"/>
              <a:gd name="connsiteY4" fmla="*/ 0 h 6858000"/>
              <a:gd name="connsiteX0-1" fmla="*/ 5050118 w 7201580"/>
              <a:gd name="connsiteY0-2" fmla="*/ 74706 h 6858000"/>
              <a:gd name="connsiteX1-3" fmla="*/ 7201580 w 7201580"/>
              <a:gd name="connsiteY1-4" fmla="*/ 0 h 6858000"/>
              <a:gd name="connsiteX2-5" fmla="*/ 7201580 w 7201580"/>
              <a:gd name="connsiteY2-6" fmla="*/ 6858000 h 6858000"/>
              <a:gd name="connsiteX3-7" fmla="*/ 0 w 7201580"/>
              <a:gd name="connsiteY3-8" fmla="*/ 6858000 h 6858000"/>
              <a:gd name="connsiteX4-9" fmla="*/ 5050118 w 7201580"/>
              <a:gd name="connsiteY4-10" fmla="*/ 74706 h 6858000"/>
              <a:gd name="connsiteX0-11" fmla="*/ 5020236 w 7201580"/>
              <a:gd name="connsiteY0-12" fmla="*/ 29883 h 6858000"/>
              <a:gd name="connsiteX1-13" fmla="*/ 7201580 w 7201580"/>
              <a:gd name="connsiteY1-14" fmla="*/ 0 h 6858000"/>
              <a:gd name="connsiteX2-15" fmla="*/ 7201580 w 7201580"/>
              <a:gd name="connsiteY2-16" fmla="*/ 6858000 h 6858000"/>
              <a:gd name="connsiteX3-17" fmla="*/ 0 w 7201580"/>
              <a:gd name="connsiteY3-18" fmla="*/ 6858000 h 6858000"/>
              <a:gd name="connsiteX4-19" fmla="*/ 5020236 w 7201580"/>
              <a:gd name="connsiteY4-20" fmla="*/ 29883 h 6858000"/>
              <a:gd name="connsiteX0-21" fmla="*/ 5020236 w 7201580"/>
              <a:gd name="connsiteY0-22" fmla="*/ 14941 h 6858000"/>
              <a:gd name="connsiteX1-23" fmla="*/ 7201580 w 7201580"/>
              <a:gd name="connsiteY1-24" fmla="*/ 0 h 6858000"/>
              <a:gd name="connsiteX2-25" fmla="*/ 7201580 w 7201580"/>
              <a:gd name="connsiteY2-26" fmla="*/ 6858000 h 6858000"/>
              <a:gd name="connsiteX3-27" fmla="*/ 0 w 7201580"/>
              <a:gd name="connsiteY3-28" fmla="*/ 6858000 h 6858000"/>
              <a:gd name="connsiteX4-29" fmla="*/ 5020236 w 7201580"/>
              <a:gd name="connsiteY4-30" fmla="*/ 14941 h 6858000"/>
              <a:gd name="connsiteX0-31" fmla="*/ 4192180 w 7201580"/>
              <a:gd name="connsiteY0-32" fmla="*/ 1127820 h 6858000"/>
              <a:gd name="connsiteX1-33" fmla="*/ 7201580 w 7201580"/>
              <a:gd name="connsiteY1-34" fmla="*/ 0 h 6858000"/>
              <a:gd name="connsiteX2-35" fmla="*/ 7201580 w 7201580"/>
              <a:gd name="connsiteY2-36" fmla="*/ 6858000 h 6858000"/>
              <a:gd name="connsiteX3-37" fmla="*/ 0 w 7201580"/>
              <a:gd name="connsiteY3-38" fmla="*/ 6858000 h 6858000"/>
              <a:gd name="connsiteX4-39" fmla="*/ 4192180 w 7201580"/>
              <a:gd name="connsiteY4-40" fmla="*/ 1127820 h 6858000"/>
              <a:gd name="connsiteX0-41" fmla="*/ 4192180 w 7210989"/>
              <a:gd name="connsiteY0-42" fmla="*/ 24453 h 5754633"/>
              <a:gd name="connsiteX1-43" fmla="*/ 7210989 w 7210989"/>
              <a:gd name="connsiteY1-44" fmla="*/ 0 h 5754633"/>
              <a:gd name="connsiteX2-45" fmla="*/ 7201580 w 7210989"/>
              <a:gd name="connsiteY2-46" fmla="*/ 5754633 h 5754633"/>
              <a:gd name="connsiteX3-47" fmla="*/ 0 w 7210989"/>
              <a:gd name="connsiteY3-48" fmla="*/ 5754633 h 5754633"/>
              <a:gd name="connsiteX4-49" fmla="*/ 4192180 w 7210989"/>
              <a:gd name="connsiteY4-50" fmla="*/ 24453 h 5754633"/>
              <a:gd name="connsiteX0-51" fmla="*/ 4154542 w 7173351"/>
              <a:gd name="connsiteY0-52" fmla="*/ 24453 h 5754633"/>
              <a:gd name="connsiteX1-53" fmla="*/ 7173351 w 7173351"/>
              <a:gd name="connsiteY1-54" fmla="*/ 0 h 5754633"/>
              <a:gd name="connsiteX2-55" fmla="*/ 7163942 w 7173351"/>
              <a:gd name="connsiteY2-56" fmla="*/ 5754633 h 5754633"/>
              <a:gd name="connsiteX3-57" fmla="*/ 0 w 7173351"/>
              <a:gd name="connsiteY3-58" fmla="*/ 5697562 h 5754633"/>
              <a:gd name="connsiteX4-59" fmla="*/ 4154542 w 7173351"/>
              <a:gd name="connsiteY4-60" fmla="*/ 24453 h 5754633"/>
              <a:gd name="connsiteX0-61" fmla="*/ 4154542 w 7174257"/>
              <a:gd name="connsiteY0-62" fmla="*/ 24453 h 5697562"/>
              <a:gd name="connsiteX1-63" fmla="*/ 7173351 w 7174257"/>
              <a:gd name="connsiteY1-64" fmla="*/ 0 h 5697562"/>
              <a:gd name="connsiteX2-65" fmla="*/ 7173352 w 7174257"/>
              <a:gd name="connsiteY2-66" fmla="*/ 5688051 h 5697562"/>
              <a:gd name="connsiteX3-67" fmla="*/ 0 w 7174257"/>
              <a:gd name="connsiteY3-68" fmla="*/ 5697562 h 5697562"/>
              <a:gd name="connsiteX4-69" fmla="*/ 4154542 w 7174257"/>
              <a:gd name="connsiteY4-70" fmla="*/ 24453 h 569756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7174257" h="5697562">
                <a:moveTo>
                  <a:pt x="4154542" y="24453"/>
                </a:moveTo>
                <a:lnTo>
                  <a:pt x="7173351" y="0"/>
                </a:lnTo>
                <a:cubicBezTo>
                  <a:pt x="7170215" y="1918211"/>
                  <a:pt x="7176488" y="3769840"/>
                  <a:pt x="7173352" y="5688051"/>
                </a:cubicBezTo>
                <a:lnTo>
                  <a:pt x="0" y="5697562"/>
                </a:lnTo>
                <a:lnTo>
                  <a:pt x="4154542" y="24453"/>
                </a:lnTo>
                <a:close/>
              </a:path>
            </a:pathLst>
          </a:custGeom>
        </p:spPr>
        <p:txBody>
          <a:bodyPr vert="horz" anchor="ctr"/>
          <a:lstStyle>
            <a:lvl1pPr marL="0" indent="0" algn="r">
              <a:lnSpc>
                <a:spcPct val="100000"/>
              </a:lnSpc>
              <a:buNone/>
              <a:defRPr sz="2000">
                <a:solidFill>
                  <a:srgbClr val="ECE9C6"/>
                </a:solidFill>
                <a:latin typeface="Arial" panose="020B0604020202090204"/>
                <a:cs typeface="Arial" panose="020B0604020202090204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2648875" y="4231891"/>
            <a:ext cx="4192192" cy="1494224"/>
          </a:xfrm>
          <a:custGeom>
            <a:avLst/>
            <a:gdLst>
              <a:gd name="connsiteX0" fmla="*/ 0 w 1768475"/>
              <a:gd name="connsiteY0" fmla="*/ 0 h 1257300"/>
              <a:gd name="connsiteX1" fmla="*/ 1768475 w 1768475"/>
              <a:gd name="connsiteY1" fmla="*/ 0 h 1257300"/>
              <a:gd name="connsiteX2" fmla="*/ 1768475 w 1768475"/>
              <a:gd name="connsiteY2" fmla="*/ 1257300 h 1257300"/>
              <a:gd name="connsiteX3" fmla="*/ 0 w 1768475"/>
              <a:gd name="connsiteY3" fmla="*/ 1257300 h 1257300"/>
              <a:gd name="connsiteX4" fmla="*/ 0 w 1768475"/>
              <a:gd name="connsiteY4" fmla="*/ 0 h 1257300"/>
              <a:gd name="connsiteX0-1" fmla="*/ 0 w 2647177"/>
              <a:gd name="connsiteY0-2" fmla="*/ 0 h 1257300"/>
              <a:gd name="connsiteX1-3" fmla="*/ 2647177 w 2647177"/>
              <a:gd name="connsiteY1-4" fmla="*/ 13729 h 1257300"/>
              <a:gd name="connsiteX2-5" fmla="*/ 1768475 w 2647177"/>
              <a:gd name="connsiteY2-6" fmla="*/ 1257300 h 1257300"/>
              <a:gd name="connsiteX3-7" fmla="*/ 0 w 2647177"/>
              <a:gd name="connsiteY3-8" fmla="*/ 1257300 h 1257300"/>
              <a:gd name="connsiteX4-9" fmla="*/ 0 w 2647177"/>
              <a:gd name="connsiteY4-10" fmla="*/ 0 h 1257300"/>
              <a:gd name="connsiteX0-11" fmla="*/ 109838 w 2647177"/>
              <a:gd name="connsiteY0-12" fmla="*/ 0 h 1257300"/>
              <a:gd name="connsiteX1-13" fmla="*/ 2647177 w 2647177"/>
              <a:gd name="connsiteY1-14" fmla="*/ 13729 h 1257300"/>
              <a:gd name="connsiteX2-15" fmla="*/ 1768475 w 2647177"/>
              <a:gd name="connsiteY2-16" fmla="*/ 1257300 h 1257300"/>
              <a:gd name="connsiteX3-17" fmla="*/ 0 w 2647177"/>
              <a:gd name="connsiteY3-18" fmla="*/ 1257300 h 1257300"/>
              <a:gd name="connsiteX4-19" fmla="*/ 109838 w 2647177"/>
              <a:gd name="connsiteY4-20" fmla="*/ 0 h 1257300"/>
              <a:gd name="connsiteX0-21" fmla="*/ 109838 w 2647177"/>
              <a:gd name="connsiteY0-22" fmla="*/ 0 h 1257300"/>
              <a:gd name="connsiteX1-23" fmla="*/ 2647177 w 2647177"/>
              <a:gd name="connsiteY1-24" fmla="*/ 13729 h 1257300"/>
              <a:gd name="connsiteX2-25" fmla="*/ 1706691 w 2647177"/>
              <a:gd name="connsiteY2-26" fmla="*/ 1250435 h 1257300"/>
              <a:gd name="connsiteX3-27" fmla="*/ 0 w 2647177"/>
              <a:gd name="connsiteY3-28" fmla="*/ 1257300 h 1257300"/>
              <a:gd name="connsiteX4-29" fmla="*/ 109838 w 2647177"/>
              <a:gd name="connsiteY4-30" fmla="*/ 0 h 1257300"/>
              <a:gd name="connsiteX0-31" fmla="*/ 114144 w 2647177"/>
              <a:gd name="connsiteY0-32" fmla="*/ 0 h 1248690"/>
              <a:gd name="connsiteX1-33" fmla="*/ 2647177 w 2647177"/>
              <a:gd name="connsiteY1-34" fmla="*/ 5119 h 1248690"/>
              <a:gd name="connsiteX2-35" fmla="*/ 1706691 w 2647177"/>
              <a:gd name="connsiteY2-36" fmla="*/ 1241825 h 1248690"/>
              <a:gd name="connsiteX3-37" fmla="*/ 0 w 2647177"/>
              <a:gd name="connsiteY3-38" fmla="*/ 1248690 h 1248690"/>
              <a:gd name="connsiteX4-39" fmla="*/ 114144 w 2647177"/>
              <a:gd name="connsiteY4-40" fmla="*/ 0 h 1248690"/>
              <a:gd name="connsiteX0-41" fmla="*/ 936415 w 3469448"/>
              <a:gd name="connsiteY0-42" fmla="*/ 0 h 1248690"/>
              <a:gd name="connsiteX1-43" fmla="*/ 3469448 w 3469448"/>
              <a:gd name="connsiteY1-44" fmla="*/ 5119 h 1248690"/>
              <a:gd name="connsiteX2-45" fmla="*/ 2528962 w 3469448"/>
              <a:gd name="connsiteY2-46" fmla="*/ 1241825 h 1248690"/>
              <a:gd name="connsiteX3-47" fmla="*/ 0 w 3469448"/>
              <a:gd name="connsiteY3-48" fmla="*/ 1248690 h 1248690"/>
              <a:gd name="connsiteX4-49" fmla="*/ 936415 w 3469448"/>
              <a:gd name="connsiteY4-50" fmla="*/ 0 h 1248690"/>
              <a:gd name="connsiteX0-51" fmla="*/ 936415 w 3469448"/>
              <a:gd name="connsiteY0-52" fmla="*/ 0 h 1248690"/>
              <a:gd name="connsiteX1-53" fmla="*/ 3469448 w 3469448"/>
              <a:gd name="connsiteY1-54" fmla="*/ 5119 h 1248690"/>
              <a:gd name="connsiteX2-55" fmla="*/ 2528962 w 3469448"/>
              <a:gd name="connsiteY2-56" fmla="*/ 1246131 h 1248690"/>
              <a:gd name="connsiteX3-57" fmla="*/ 0 w 3469448"/>
              <a:gd name="connsiteY3-58" fmla="*/ 1248690 h 1248690"/>
              <a:gd name="connsiteX4-59" fmla="*/ 936415 w 3469448"/>
              <a:gd name="connsiteY4-60" fmla="*/ 0 h 124869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3469448" h="1248690">
                <a:moveTo>
                  <a:pt x="936415" y="0"/>
                </a:moveTo>
                <a:lnTo>
                  <a:pt x="3469448" y="5119"/>
                </a:lnTo>
                <a:lnTo>
                  <a:pt x="2528962" y="1246131"/>
                </a:lnTo>
                <a:lnTo>
                  <a:pt x="0" y="1248690"/>
                </a:lnTo>
                <a:lnTo>
                  <a:pt x="936415" y="0"/>
                </a:lnTo>
                <a:close/>
              </a:path>
            </a:pathLst>
          </a:custGeom>
        </p:spPr>
        <p:txBody>
          <a:bodyPr vert="horz"/>
          <a:lstStyle>
            <a:lvl1pPr marL="0" indent="0" algn="ctr">
              <a:buNone/>
              <a:defRPr sz="1500">
                <a:solidFill>
                  <a:schemeClr val="bg1"/>
                </a:solidFill>
                <a:latin typeface="Arial" panose="020B0604020202090204"/>
                <a:cs typeface="Arial" panose="020B0604020202090204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4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5994400" y="4231890"/>
            <a:ext cx="4123267" cy="1494223"/>
          </a:xfrm>
          <a:custGeom>
            <a:avLst/>
            <a:gdLst>
              <a:gd name="connsiteX0" fmla="*/ 0 w 1768475"/>
              <a:gd name="connsiteY0" fmla="*/ 0 h 1257300"/>
              <a:gd name="connsiteX1" fmla="*/ 1768475 w 1768475"/>
              <a:gd name="connsiteY1" fmla="*/ 0 h 1257300"/>
              <a:gd name="connsiteX2" fmla="*/ 1768475 w 1768475"/>
              <a:gd name="connsiteY2" fmla="*/ 1257300 h 1257300"/>
              <a:gd name="connsiteX3" fmla="*/ 0 w 1768475"/>
              <a:gd name="connsiteY3" fmla="*/ 1257300 h 1257300"/>
              <a:gd name="connsiteX4" fmla="*/ 0 w 1768475"/>
              <a:gd name="connsiteY4" fmla="*/ 0 h 1257300"/>
              <a:gd name="connsiteX0-1" fmla="*/ 0 w 2647177"/>
              <a:gd name="connsiteY0-2" fmla="*/ 0 h 1257300"/>
              <a:gd name="connsiteX1-3" fmla="*/ 2647177 w 2647177"/>
              <a:gd name="connsiteY1-4" fmla="*/ 13729 h 1257300"/>
              <a:gd name="connsiteX2-5" fmla="*/ 1768475 w 2647177"/>
              <a:gd name="connsiteY2-6" fmla="*/ 1257300 h 1257300"/>
              <a:gd name="connsiteX3-7" fmla="*/ 0 w 2647177"/>
              <a:gd name="connsiteY3-8" fmla="*/ 1257300 h 1257300"/>
              <a:gd name="connsiteX4-9" fmla="*/ 0 w 2647177"/>
              <a:gd name="connsiteY4-10" fmla="*/ 0 h 1257300"/>
              <a:gd name="connsiteX0-11" fmla="*/ 109838 w 2647177"/>
              <a:gd name="connsiteY0-12" fmla="*/ 0 h 1257300"/>
              <a:gd name="connsiteX1-13" fmla="*/ 2647177 w 2647177"/>
              <a:gd name="connsiteY1-14" fmla="*/ 13729 h 1257300"/>
              <a:gd name="connsiteX2-15" fmla="*/ 1768475 w 2647177"/>
              <a:gd name="connsiteY2-16" fmla="*/ 1257300 h 1257300"/>
              <a:gd name="connsiteX3-17" fmla="*/ 0 w 2647177"/>
              <a:gd name="connsiteY3-18" fmla="*/ 1257300 h 1257300"/>
              <a:gd name="connsiteX4-19" fmla="*/ 109838 w 2647177"/>
              <a:gd name="connsiteY4-20" fmla="*/ 0 h 1257300"/>
              <a:gd name="connsiteX0-21" fmla="*/ 109838 w 2647177"/>
              <a:gd name="connsiteY0-22" fmla="*/ 0 h 1257300"/>
              <a:gd name="connsiteX1-23" fmla="*/ 2647177 w 2647177"/>
              <a:gd name="connsiteY1-24" fmla="*/ 13729 h 1257300"/>
              <a:gd name="connsiteX2-25" fmla="*/ 1706691 w 2647177"/>
              <a:gd name="connsiteY2-26" fmla="*/ 1250435 h 1257300"/>
              <a:gd name="connsiteX3-27" fmla="*/ 0 w 2647177"/>
              <a:gd name="connsiteY3-28" fmla="*/ 1257300 h 1257300"/>
              <a:gd name="connsiteX4-29" fmla="*/ 109838 w 2647177"/>
              <a:gd name="connsiteY4-30" fmla="*/ 0 h 1257300"/>
              <a:gd name="connsiteX0-31" fmla="*/ 114144 w 2647177"/>
              <a:gd name="connsiteY0-32" fmla="*/ 0 h 1248690"/>
              <a:gd name="connsiteX1-33" fmla="*/ 2647177 w 2647177"/>
              <a:gd name="connsiteY1-34" fmla="*/ 5119 h 1248690"/>
              <a:gd name="connsiteX2-35" fmla="*/ 1706691 w 2647177"/>
              <a:gd name="connsiteY2-36" fmla="*/ 1241825 h 1248690"/>
              <a:gd name="connsiteX3-37" fmla="*/ 0 w 2647177"/>
              <a:gd name="connsiteY3-38" fmla="*/ 1248690 h 1248690"/>
              <a:gd name="connsiteX4-39" fmla="*/ 114144 w 2647177"/>
              <a:gd name="connsiteY4-40" fmla="*/ 0 h 1248690"/>
              <a:gd name="connsiteX0-41" fmla="*/ 936415 w 3469448"/>
              <a:gd name="connsiteY0-42" fmla="*/ 0 h 1248690"/>
              <a:gd name="connsiteX1-43" fmla="*/ 3469448 w 3469448"/>
              <a:gd name="connsiteY1-44" fmla="*/ 5119 h 1248690"/>
              <a:gd name="connsiteX2-45" fmla="*/ 2528962 w 3469448"/>
              <a:gd name="connsiteY2-46" fmla="*/ 1241825 h 1248690"/>
              <a:gd name="connsiteX3-47" fmla="*/ 0 w 3469448"/>
              <a:gd name="connsiteY3-48" fmla="*/ 1248690 h 1248690"/>
              <a:gd name="connsiteX4-49" fmla="*/ 936415 w 3469448"/>
              <a:gd name="connsiteY4-50" fmla="*/ 0 h 1248690"/>
              <a:gd name="connsiteX0-51" fmla="*/ 936415 w 3469448"/>
              <a:gd name="connsiteY0-52" fmla="*/ 0 h 1248690"/>
              <a:gd name="connsiteX1-53" fmla="*/ 3469448 w 3469448"/>
              <a:gd name="connsiteY1-54" fmla="*/ 5119 h 1248690"/>
              <a:gd name="connsiteX2-55" fmla="*/ 2528962 w 3469448"/>
              <a:gd name="connsiteY2-56" fmla="*/ 1246131 h 1248690"/>
              <a:gd name="connsiteX3-57" fmla="*/ 0 w 3469448"/>
              <a:gd name="connsiteY3-58" fmla="*/ 1248690 h 1248690"/>
              <a:gd name="connsiteX4-59" fmla="*/ 936415 w 3469448"/>
              <a:gd name="connsiteY4-60" fmla="*/ 0 h 124869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3469448" h="1248690">
                <a:moveTo>
                  <a:pt x="936415" y="0"/>
                </a:moveTo>
                <a:lnTo>
                  <a:pt x="3469448" y="5119"/>
                </a:lnTo>
                <a:lnTo>
                  <a:pt x="2528962" y="1246131"/>
                </a:lnTo>
                <a:lnTo>
                  <a:pt x="0" y="1248690"/>
                </a:lnTo>
                <a:lnTo>
                  <a:pt x="936415" y="0"/>
                </a:lnTo>
                <a:close/>
              </a:path>
            </a:pathLst>
          </a:custGeom>
        </p:spPr>
        <p:txBody>
          <a:bodyPr vert="horz"/>
          <a:lstStyle>
            <a:lvl1pPr marL="0" indent="0" algn="ctr">
              <a:buNone/>
              <a:defRPr sz="1500">
                <a:solidFill>
                  <a:schemeClr val="bg1"/>
                </a:solidFill>
                <a:latin typeface="Arial" panose="020B0604020202090204"/>
                <a:cs typeface="Arial" panose="020B0604020202090204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5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9270999" y="4231887"/>
            <a:ext cx="2951865" cy="1494223"/>
          </a:xfrm>
          <a:custGeom>
            <a:avLst/>
            <a:gdLst>
              <a:gd name="connsiteX0" fmla="*/ 0 w 1768475"/>
              <a:gd name="connsiteY0" fmla="*/ 0 h 1257300"/>
              <a:gd name="connsiteX1" fmla="*/ 1768475 w 1768475"/>
              <a:gd name="connsiteY1" fmla="*/ 0 h 1257300"/>
              <a:gd name="connsiteX2" fmla="*/ 1768475 w 1768475"/>
              <a:gd name="connsiteY2" fmla="*/ 1257300 h 1257300"/>
              <a:gd name="connsiteX3" fmla="*/ 0 w 1768475"/>
              <a:gd name="connsiteY3" fmla="*/ 1257300 h 1257300"/>
              <a:gd name="connsiteX4" fmla="*/ 0 w 1768475"/>
              <a:gd name="connsiteY4" fmla="*/ 0 h 1257300"/>
              <a:gd name="connsiteX0-1" fmla="*/ 0 w 2647177"/>
              <a:gd name="connsiteY0-2" fmla="*/ 0 h 1257300"/>
              <a:gd name="connsiteX1-3" fmla="*/ 2647177 w 2647177"/>
              <a:gd name="connsiteY1-4" fmla="*/ 13729 h 1257300"/>
              <a:gd name="connsiteX2-5" fmla="*/ 1768475 w 2647177"/>
              <a:gd name="connsiteY2-6" fmla="*/ 1257300 h 1257300"/>
              <a:gd name="connsiteX3-7" fmla="*/ 0 w 2647177"/>
              <a:gd name="connsiteY3-8" fmla="*/ 1257300 h 1257300"/>
              <a:gd name="connsiteX4-9" fmla="*/ 0 w 2647177"/>
              <a:gd name="connsiteY4-10" fmla="*/ 0 h 1257300"/>
              <a:gd name="connsiteX0-11" fmla="*/ 109838 w 2647177"/>
              <a:gd name="connsiteY0-12" fmla="*/ 0 h 1257300"/>
              <a:gd name="connsiteX1-13" fmla="*/ 2647177 w 2647177"/>
              <a:gd name="connsiteY1-14" fmla="*/ 13729 h 1257300"/>
              <a:gd name="connsiteX2-15" fmla="*/ 1768475 w 2647177"/>
              <a:gd name="connsiteY2-16" fmla="*/ 1257300 h 1257300"/>
              <a:gd name="connsiteX3-17" fmla="*/ 0 w 2647177"/>
              <a:gd name="connsiteY3-18" fmla="*/ 1257300 h 1257300"/>
              <a:gd name="connsiteX4-19" fmla="*/ 109838 w 2647177"/>
              <a:gd name="connsiteY4-20" fmla="*/ 0 h 1257300"/>
              <a:gd name="connsiteX0-21" fmla="*/ 109838 w 2647177"/>
              <a:gd name="connsiteY0-22" fmla="*/ 0 h 1257300"/>
              <a:gd name="connsiteX1-23" fmla="*/ 2647177 w 2647177"/>
              <a:gd name="connsiteY1-24" fmla="*/ 13729 h 1257300"/>
              <a:gd name="connsiteX2-25" fmla="*/ 1706691 w 2647177"/>
              <a:gd name="connsiteY2-26" fmla="*/ 1250435 h 1257300"/>
              <a:gd name="connsiteX3-27" fmla="*/ 0 w 2647177"/>
              <a:gd name="connsiteY3-28" fmla="*/ 1257300 h 1257300"/>
              <a:gd name="connsiteX4-29" fmla="*/ 109838 w 2647177"/>
              <a:gd name="connsiteY4-30" fmla="*/ 0 h 1257300"/>
              <a:gd name="connsiteX0-31" fmla="*/ 114144 w 2647177"/>
              <a:gd name="connsiteY0-32" fmla="*/ 0 h 1248690"/>
              <a:gd name="connsiteX1-33" fmla="*/ 2647177 w 2647177"/>
              <a:gd name="connsiteY1-34" fmla="*/ 5119 h 1248690"/>
              <a:gd name="connsiteX2-35" fmla="*/ 1706691 w 2647177"/>
              <a:gd name="connsiteY2-36" fmla="*/ 1241825 h 1248690"/>
              <a:gd name="connsiteX3-37" fmla="*/ 0 w 2647177"/>
              <a:gd name="connsiteY3-38" fmla="*/ 1248690 h 1248690"/>
              <a:gd name="connsiteX4-39" fmla="*/ 114144 w 2647177"/>
              <a:gd name="connsiteY4-40" fmla="*/ 0 h 1248690"/>
              <a:gd name="connsiteX0-41" fmla="*/ 936415 w 3469448"/>
              <a:gd name="connsiteY0-42" fmla="*/ 0 h 1248690"/>
              <a:gd name="connsiteX1-43" fmla="*/ 3469448 w 3469448"/>
              <a:gd name="connsiteY1-44" fmla="*/ 5119 h 1248690"/>
              <a:gd name="connsiteX2-45" fmla="*/ 2528962 w 3469448"/>
              <a:gd name="connsiteY2-46" fmla="*/ 1241825 h 1248690"/>
              <a:gd name="connsiteX3-47" fmla="*/ 0 w 3469448"/>
              <a:gd name="connsiteY3-48" fmla="*/ 1248690 h 1248690"/>
              <a:gd name="connsiteX4-49" fmla="*/ 936415 w 3469448"/>
              <a:gd name="connsiteY4-50" fmla="*/ 0 h 1248690"/>
              <a:gd name="connsiteX0-51" fmla="*/ 936415 w 3469448"/>
              <a:gd name="connsiteY0-52" fmla="*/ 0 h 1248690"/>
              <a:gd name="connsiteX1-53" fmla="*/ 3469448 w 3469448"/>
              <a:gd name="connsiteY1-54" fmla="*/ 5119 h 1248690"/>
              <a:gd name="connsiteX2-55" fmla="*/ 2528962 w 3469448"/>
              <a:gd name="connsiteY2-56" fmla="*/ 1246131 h 1248690"/>
              <a:gd name="connsiteX3-57" fmla="*/ 0 w 3469448"/>
              <a:gd name="connsiteY3-58" fmla="*/ 1248690 h 1248690"/>
              <a:gd name="connsiteX4-59" fmla="*/ 936415 w 3469448"/>
              <a:gd name="connsiteY4-60" fmla="*/ 0 h 1248690"/>
              <a:gd name="connsiteX0-61" fmla="*/ 936415 w 2535057"/>
              <a:gd name="connsiteY0-62" fmla="*/ 0 h 1248690"/>
              <a:gd name="connsiteX1-63" fmla="*/ 2535057 w 2535057"/>
              <a:gd name="connsiteY1-64" fmla="*/ 5119 h 1248690"/>
              <a:gd name="connsiteX2-65" fmla="*/ 2528962 w 2535057"/>
              <a:gd name="connsiteY2-66" fmla="*/ 1246131 h 1248690"/>
              <a:gd name="connsiteX3-67" fmla="*/ 0 w 2535057"/>
              <a:gd name="connsiteY3-68" fmla="*/ 1248690 h 1248690"/>
              <a:gd name="connsiteX4-69" fmla="*/ 936415 w 2535057"/>
              <a:gd name="connsiteY4-70" fmla="*/ 0 h 124869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535057" h="1248690">
                <a:moveTo>
                  <a:pt x="936415" y="0"/>
                </a:moveTo>
                <a:lnTo>
                  <a:pt x="2535057" y="5119"/>
                </a:lnTo>
                <a:cubicBezTo>
                  <a:pt x="2533025" y="418790"/>
                  <a:pt x="2530994" y="832460"/>
                  <a:pt x="2528962" y="1246131"/>
                </a:cubicBezTo>
                <a:lnTo>
                  <a:pt x="0" y="1248690"/>
                </a:lnTo>
                <a:lnTo>
                  <a:pt x="936415" y="0"/>
                </a:lnTo>
                <a:close/>
              </a:path>
            </a:pathLst>
          </a:custGeom>
        </p:spPr>
        <p:txBody>
          <a:bodyPr vert="horz"/>
          <a:lstStyle>
            <a:lvl1pPr marL="0" indent="0" algn="ctr">
              <a:buNone/>
              <a:defRPr sz="1500">
                <a:solidFill>
                  <a:schemeClr val="bg1"/>
                </a:solidFill>
                <a:latin typeface="Arial" panose="020B0604020202090204"/>
                <a:cs typeface="Arial" panose="020B0604020202090204"/>
              </a:defRPr>
            </a:lvl1pPr>
          </a:lstStyle>
          <a:p>
            <a:pPr lvl="0"/>
            <a:r>
              <a:rPr lang="en-US" noProof="0" dirty="0"/>
              <a:t>Click icon to add picture </a:t>
            </a:r>
          </a:p>
        </p:txBody>
      </p:sp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360378" y="601090"/>
            <a:ext cx="4301269" cy="2305339"/>
          </a:xfrm>
          <a:prstGeom prst="rect">
            <a:avLst/>
          </a:prstGeom>
        </p:spPr>
        <p:txBody>
          <a:bodyPr anchor="b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 panose="020B0604020202090204"/>
                <a:cs typeface="Arial" panose="020B0604020202090204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60378" y="3137687"/>
            <a:ext cx="4301269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 panose="020B0604020202090204"/>
                <a:cs typeface="Arial" panose="020B0604020202090204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sign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close up of a logo&#10;&#10;Description automatically generated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close up of a sign&#10;&#10;Description automatically generated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3150704" y="495088"/>
            <a:ext cx="8389575" cy="2441160"/>
          </a:xfrm>
          <a:prstGeom prst="rect">
            <a:avLst/>
          </a:prstGeom>
        </p:spPr>
        <p:txBody>
          <a:bodyPr anchor="t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 panose="020B0604020202090204"/>
                <a:cs typeface="Arial" panose="020B0604020202090204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50704" y="3167505"/>
            <a:ext cx="8389575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 panose="020B0604020202090204"/>
                <a:cs typeface="Arial" panose="020B0604020202090204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>
            <a:spLocks noGrp="1"/>
          </p:cNvSpPr>
          <p:nvPr>
            <p:ph idx="13" hasCustomPrompt="1"/>
          </p:nvPr>
        </p:nvSpPr>
        <p:spPr>
          <a:xfrm>
            <a:off x="838200" y="1825625"/>
            <a:ext cx="10515600" cy="347450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595959"/>
                </a:solidFill>
                <a:latin typeface="Arial" panose="020B0604020202090204"/>
                <a:cs typeface="Arial" panose="020B0604020202090204"/>
              </a:defRPr>
            </a:lvl1pPr>
            <a:lvl2pPr>
              <a:defRPr>
                <a:latin typeface="Arial" panose="020B0604020202090204"/>
                <a:cs typeface="Arial" panose="020B0604020202090204"/>
              </a:defRPr>
            </a:lvl2pPr>
            <a:lvl3pPr>
              <a:defRPr>
                <a:latin typeface="Arial" panose="020B0604020202090204"/>
                <a:cs typeface="Arial" panose="020B0604020202090204"/>
              </a:defRPr>
            </a:lvl3pPr>
            <a:lvl4pPr>
              <a:defRPr>
                <a:latin typeface="Arial" panose="020B0604020202090204"/>
                <a:cs typeface="Arial" panose="020B0604020202090204"/>
              </a:defRPr>
            </a:lvl4pPr>
            <a:lvl5pPr>
              <a:defRPr>
                <a:latin typeface="Arial" panose="020B0604020202090204"/>
                <a:cs typeface="Arial" panose="020B0604020202090204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 hasCustomPrompt="1"/>
          </p:nvPr>
        </p:nvSpPr>
        <p:spPr>
          <a:xfrm>
            <a:off x="854337" y="715617"/>
            <a:ext cx="10483326" cy="975070"/>
          </a:xfrm>
          <a:prstGeom prst="rect">
            <a:avLst/>
          </a:prstGeom>
        </p:spPr>
        <p:txBody>
          <a:bodyPr anchor="ctr"/>
          <a:lstStyle>
            <a:lvl1pPr algn="l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/>
                <a:cs typeface="Arial" panose="020B0604020202090204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>
                <a:solidFill>
                  <a:srgbClr val="595959"/>
                </a:solidFill>
                <a:latin typeface="Arial" panose="020B0604020202090204"/>
                <a:cs typeface="Arial" panose="020B0604020202090204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524000" y="1599247"/>
            <a:ext cx="9143999" cy="1910716"/>
          </a:xfrm>
          <a:prstGeom prst="rect">
            <a:avLst/>
          </a:prstGeom>
        </p:spPr>
        <p:txBody>
          <a:bodyPr anchor="b"/>
          <a:lstStyle>
            <a:lvl1pPr algn="ctr">
              <a:defRPr sz="5400" b="1" cap="none" baseline="0">
                <a:solidFill>
                  <a:srgbClr val="595959"/>
                </a:solidFill>
                <a:latin typeface="Arial" panose="020B0604020202090204"/>
                <a:cs typeface="Arial" panose="020B0604020202090204"/>
              </a:defRPr>
            </a:lvl1pPr>
          </a:lstStyle>
          <a:p>
            <a:r>
              <a:rPr lang="en-US" dirty="0"/>
              <a:t>Click to title</a:t>
            </a: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Are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7"/>
          <p:cNvSpPr>
            <a:spLocks noGrp="1"/>
          </p:cNvSpPr>
          <p:nvPr>
            <p:ph sz="quarter" idx="13" hasCustomPrompt="1"/>
          </p:nvPr>
        </p:nvSpPr>
        <p:spPr>
          <a:xfrm>
            <a:off x="838199" y="1825625"/>
            <a:ext cx="5181599" cy="343447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rgbClr val="595959"/>
                </a:solidFill>
                <a:latin typeface="Arial" panose="020B0604020202090204"/>
                <a:cs typeface="Arial" panose="020B0604020202090204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Content Placeholder 9"/>
          <p:cNvSpPr>
            <a:spLocks noGrp="1"/>
          </p:cNvSpPr>
          <p:nvPr>
            <p:ph sz="quarter" idx="14" hasCustomPrompt="1"/>
          </p:nvPr>
        </p:nvSpPr>
        <p:spPr>
          <a:xfrm>
            <a:off x="6172199" y="1825625"/>
            <a:ext cx="5181599" cy="343447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rgbClr val="595959"/>
                </a:solidFill>
                <a:latin typeface="Arial" panose="020B0604020202090204"/>
                <a:cs typeface="Arial" panose="020B0604020202090204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Title 10"/>
          <p:cNvSpPr>
            <a:spLocks noGrp="1"/>
          </p:cNvSpPr>
          <p:nvPr>
            <p:ph type="title" hasCustomPrompt="1"/>
          </p:nvPr>
        </p:nvSpPr>
        <p:spPr>
          <a:xfrm>
            <a:off x="854337" y="715617"/>
            <a:ext cx="10483326" cy="975070"/>
          </a:xfrm>
          <a:prstGeom prst="rect">
            <a:avLst/>
          </a:prstGeom>
        </p:spPr>
        <p:txBody>
          <a:bodyPr anchor="ctr"/>
          <a:lstStyle>
            <a:lvl1pPr algn="ctr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/>
                <a:cs typeface="Arial" panose="020B0604020202090204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3"/>
          <p:cNvSpPr>
            <a:spLocks noGrp="1"/>
          </p:cNvSpPr>
          <p:nvPr>
            <p:ph sz="half" idx="14" hasCustomPrompt="1"/>
          </p:nvPr>
        </p:nvSpPr>
        <p:spPr>
          <a:xfrm>
            <a:off x="836612" y="2505075"/>
            <a:ext cx="5176884" cy="27655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 panose="020B0604020202090204"/>
                <a:cs typeface="Arial" panose="020B0604020202090204"/>
              </a:defRPr>
            </a:lvl1pPr>
            <a:lvl2pPr>
              <a:defRPr sz="2000">
                <a:latin typeface="Arial" panose="020B0604020202090204"/>
                <a:cs typeface="Arial" panose="020B0604020202090204"/>
              </a:defRPr>
            </a:lvl2pPr>
            <a:lvl3pPr>
              <a:defRPr sz="2000">
                <a:latin typeface="Arial" panose="020B0604020202090204"/>
                <a:cs typeface="Arial" panose="020B0604020202090204"/>
              </a:defRPr>
            </a:lvl3pPr>
            <a:lvl4pPr>
              <a:defRPr sz="2000">
                <a:latin typeface="Arial" panose="020B0604020202090204"/>
                <a:cs typeface="Arial" panose="020B0604020202090204"/>
              </a:defRPr>
            </a:lvl4pPr>
            <a:lvl5pPr>
              <a:defRPr sz="2000">
                <a:latin typeface="Arial" panose="020B0604020202090204"/>
                <a:cs typeface="Arial" panose="020B0604020202090204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6172200" y="1711496"/>
            <a:ext cx="5186362" cy="79243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500" b="1">
                <a:solidFill>
                  <a:srgbClr val="595959"/>
                </a:solidFill>
                <a:latin typeface="Arial" panose="020B0604020202090204"/>
                <a:cs typeface="Arial" panose="020B0604020202090204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4" name="Content Placeholder 5"/>
          <p:cNvSpPr>
            <a:spLocks noGrp="1"/>
          </p:cNvSpPr>
          <p:nvPr>
            <p:ph sz="quarter" idx="16" hasCustomPrompt="1"/>
          </p:nvPr>
        </p:nvSpPr>
        <p:spPr>
          <a:xfrm>
            <a:off x="6178505" y="2505075"/>
            <a:ext cx="5180057" cy="27655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 panose="020B0604020202090204"/>
                <a:cs typeface="Arial" panose="020B0604020202090204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836614" y="1712639"/>
            <a:ext cx="5183187" cy="79243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500" b="1">
                <a:solidFill>
                  <a:srgbClr val="595959"/>
                </a:solidFill>
                <a:latin typeface="Arial" panose="020B0604020202090204"/>
                <a:cs typeface="Arial" panose="020B0604020202090204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Title 10"/>
          <p:cNvSpPr>
            <a:spLocks noGrp="1"/>
          </p:cNvSpPr>
          <p:nvPr>
            <p:ph type="title" hasCustomPrompt="1"/>
          </p:nvPr>
        </p:nvSpPr>
        <p:spPr>
          <a:xfrm>
            <a:off x="854337" y="715617"/>
            <a:ext cx="10483326" cy="975070"/>
          </a:xfrm>
          <a:prstGeom prst="rect">
            <a:avLst/>
          </a:prstGeom>
        </p:spPr>
        <p:txBody>
          <a:bodyPr anchor="ctr"/>
          <a:lstStyle>
            <a:lvl1pPr algn="ctr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/>
                <a:cs typeface="Arial" panose="020B0604020202090204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>
                <a:solidFill>
                  <a:srgbClr val="595959"/>
                </a:solidFill>
                <a:latin typeface="Arial" panose="020B0604020202090204"/>
                <a:cs typeface="Arial" panose="020B0604020202090204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524000" y="1345246"/>
            <a:ext cx="9144000" cy="2083754"/>
          </a:xfrm>
          <a:prstGeom prst="rect">
            <a:avLst/>
          </a:prstGeom>
        </p:spPr>
        <p:txBody>
          <a:bodyPr anchor="b"/>
          <a:lstStyle>
            <a:lvl1pPr algn="ctr">
              <a:defRPr sz="5400" b="1" cap="none" baseline="0">
                <a:solidFill>
                  <a:srgbClr val="595959"/>
                </a:solidFill>
                <a:latin typeface="Arial" panose="020B0604020202090204"/>
                <a:cs typeface="Arial" panose="020B0604020202090204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717" y="545091"/>
            <a:ext cx="5393266" cy="4414019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rgbClr val="595959"/>
                </a:solidFill>
                <a:latin typeface="Arial" panose="020B0604020202090204"/>
                <a:cs typeface="Arial" panose="020B0604020202090204"/>
              </a:defRPr>
            </a:lvl1pPr>
            <a:lvl2pPr algn="l">
              <a:defRPr sz="2000">
                <a:latin typeface="Arial" panose="020B0604020202090204"/>
                <a:cs typeface="Arial" panose="020B0604020202090204"/>
              </a:defRPr>
            </a:lvl2pPr>
            <a:lvl3pPr algn="l">
              <a:defRPr sz="2000">
                <a:latin typeface="Arial" panose="020B0604020202090204"/>
                <a:cs typeface="Arial" panose="020B0604020202090204"/>
              </a:defRPr>
            </a:lvl3pPr>
            <a:lvl4pPr algn="l">
              <a:defRPr sz="2000">
                <a:latin typeface="Arial" panose="020B0604020202090204"/>
                <a:cs typeface="Arial" panose="020B0604020202090204"/>
              </a:defRPr>
            </a:lvl4pPr>
            <a:lvl5pPr algn="l">
              <a:defRPr sz="2000">
                <a:latin typeface="Arial" panose="020B0604020202090204"/>
                <a:cs typeface="Arial" panose="020B0604020202090204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231467" y="545092"/>
            <a:ext cx="5393266" cy="441401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 panose="020B0604020202090204"/>
                <a:cs typeface="Arial" panose="020B0604020202090204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idx="1"/>
          </p:nvPr>
        </p:nvSpPr>
        <p:spPr>
          <a:xfrm rot="344365">
            <a:off x="765923" y="687338"/>
            <a:ext cx="10591524" cy="349130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/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contourClr>
              <a:srgbClr val="969696"/>
            </a:contourClr>
          </a:sp3d>
        </p:spPr>
        <p:txBody>
          <a:bodyPr>
            <a:normAutofit/>
          </a:bodyPr>
          <a:lstStyle>
            <a:lvl1pPr marL="0" indent="0">
              <a:buNone/>
              <a:defRPr sz="2000">
                <a:latin typeface="Arial" panose="020B0604020202090204"/>
                <a:cs typeface="Arial" panose="020B0604020202090204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88489" y="4486019"/>
            <a:ext cx="10816984" cy="8048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600" b="0">
                <a:solidFill>
                  <a:srgbClr val="595959"/>
                </a:solidFill>
                <a:latin typeface="Arial" panose="020B0604020202090204"/>
                <a:cs typeface="Arial" panose="020B0604020202090204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-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water, computer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picture containing brick&#10;&#10;Description automatically generated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close up of a logo&#10;&#10;Description automatically generated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bird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picture containing bird&#10;&#10;Description automatically generated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690040" y="1204857"/>
            <a:ext cx="10799595" cy="1910716"/>
          </a:xfrm>
          <a:prstGeom prst="rect">
            <a:avLst/>
          </a:prstGeom>
        </p:spPr>
        <p:txBody>
          <a:bodyPr anchor="b"/>
          <a:lstStyle>
            <a:lvl1pPr algn="ctr">
              <a:defRPr sz="5400" b="1" cap="none" baseline="0">
                <a:solidFill>
                  <a:srgbClr val="FFFFFF"/>
                </a:solidFill>
                <a:latin typeface="Arial" panose="020B0604020202090204"/>
                <a:cs typeface="Arial" panose="020B0604020202090204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99248" y="3324431"/>
            <a:ext cx="10771789" cy="1500187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>
                <a:solidFill>
                  <a:srgbClr val="FFFFFF"/>
                </a:solidFill>
                <a:latin typeface="Arial" panose="020B0604020202090204"/>
                <a:cs typeface="Arial" panose="020B0604020202090204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screenshot, bird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3A5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close up of a logo&#10;&#10;Description automatically generated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Are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7"/>
          <p:cNvSpPr>
            <a:spLocks noGrp="1"/>
          </p:cNvSpPr>
          <p:nvPr>
            <p:ph sz="quarter" idx="13" hasCustomPrompt="1"/>
          </p:nvPr>
        </p:nvSpPr>
        <p:spPr>
          <a:xfrm>
            <a:off x="838199" y="1825625"/>
            <a:ext cx="5181599" cy="34344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 panose="020B0604020202090204"/>
                <a:cs typeface="Arial" panose="020B0604020202090204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Content Placeholder 9"/>
          <p:cNvSpPr>
            <a:spLocks noGrp="1"/>
          </p:cNvSpPr>
          <p:nvPr>
            <p:ph sz="quarter" idx="14" hasCustomPrompt="1"/>
          </p:nvPr>
        </p:nvSpPr>
        <p:spPr>
          <a:xfrm>
            <a:off x="6172199" y="1825625"/>
            <a:ext cx="5181599" cy="34344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 panose="020B0604020202090204"/>
                <a:cs typeface="Arial" panose="020B0604020202090204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Title 11"/>
          <p:cNvSpPr>
            <a:spLocks noGrp="1"/>
          </p:cNvSpPr>
          <p:nvPr>
            <p:ph type="title" hasCustomPrompt="1"/>
          </p:nvPr>
        </p:nvSpPr>
        <p:spPr>
          <a:xfrm>
            <a:off x="854337" y="500780"/>
            <a:ext cx="10483326" cy="1054250"/>
          </a:xfrm>
          <a:prstGeom prst="rect">
            <a:avLst/>
          </a:prstGeom>
        </p:spPr>
        <p:txBody>
          <a:bodyPr/>
          <a:lstStyle>
            <a:lvl1pPr algn="ctr">
              <a:defRPr sz="4300" b="1">
                <a:solidFill>
                  <a:srgbClr val="595959"/>
                </a:solidFill>
                <a:latin typeface="Arial" panose="020B0604020202090204"/>
                <a:cs typeface="Arial" panose="020B0604020202090204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3"/>
          <p:cNvSpPr>
            <a:spLocks noGrp="1"/>
          </p:cNvSpPr>
          <p:nvPr>
            <p:ph sz="half" idx="14" hasCustomPrompt="1"/>
          </p:nvPr>
        </p:nvSpPr>
        <p:spPr>
          <a:xfrm>
            <a:off x="836612" y="2505075"/>
            <a:ext cx="5176884" cy="27655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 panose="020B0604020202090204"/>
                <a:cs typeface="Arial" panose="020B0604020202090204"/>
              </a:defRPr>
            </a:lvl1pPr>
            <a:lvl2pPr>
              <a:defRPr sz="2000">
                <a:latin typeface="Arial" panose="020B0604020202090204"/>
                <a:cs typeface="Arial" panose="020B0604020202090204"/>
              </a:defRPr>
            </a:lvl2pPr>
            <a:lvl3pPr>
              <a:defRPr sz="2000">
                <a:latin typeface="Arial" panose="020B0604020202090204"/>
                <a:cs typeface="Arial" panose="020B0604020202090204"/>
              </a:defRPr>
            </a:lvl3pPr>
            <a:lvl4pPr>
              <a:defRPr sz="2000">
                <a:latin typeface="Arial" panose="020B0604020202090204"/>
                <a:cs typeface="Arial" panose="020B0604020202090204"/>
              </a:defRPr>
            </a:lvl4pPr>
            <a:lvl5pPr>
              <a:defRPr sz="2000">
                <a:latin typeface="Arial" panose="020B0604020202090204"/>
                <a:cs typeface="Arial" panose="020B0604020202090204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6172200" y="1711496"/>
            <a:ext cx="5186362" cy="79243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500" b="1">
                <a:solidFill>
                  <a:srgbClr val="595959"/>
                </a:solidFill>
                <a:latin typeface="Arial" panose="020B0604020202090204"/>
                <a:cs typeface="Arial" panose="020B0604020202090204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4" name="Content Placeholder 5"/>
          <p:cNvSpPr>
            <a:spLocks noGrp="1"/>
          </p:cNvSpPr>
          <p:nvPr>
            <p:ph sz="quarter" idx="16" hasCustomPrompt="1"/>
          </p:nvPr>
        </p:nvSpPr>
        <p:spPr>
          <a:xfrm>
            <a:off x="6178505" y="2505075"/>
            <a:ext cx="5180057" cy="27655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 panose="020B0604020202090204"/>
                <a:cs typeface="Arial" panose="020B0604020202090204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836614" y="1712639"/>
            <a:ext cx="5183187" cy="79243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500" b="1">
                <a:solidFill>
                  <a:srgbClr val="595959"/>
                </a:solidFill>
                <a:latin typeface="Arial" panose="020B0604020202090204"/>
                <a:cs typeface="Arial" panose="020B0604020202090204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836614" y="510614"/>
            <a:ext cx="10515598" cy="1054250"/>
          </a:xfrm>
          <a:prstGeom prst="rect">
            <a:avLst/>
          </a:prstGeom>
        </p:spPr>
        <p:txBody>
          <a:bodyPr/>
          <a:lstStyle>
            <a:lvl1pPr algn="ctr">
              <a:defRPr sz="4300" b="1">
                <a:solidFill>
                  <a:srgbClr val="595959"/>
                </a:solidFill>
                <a:latin typeface="Arial" panose="020B0604020202090204"/>
                <a:cs typeface="Arial" panose="020B0604020202090204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717" y="545091"/>
            <a:ext cx="5393266" cy="4414019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rgbClr val="595959"/>
                </a:solidFill>
                <a:latin typeface="Arial" panose="020B0604020202090204"/>
                <a:cs typeface="Arial" panose="020B0604020202090204"/>
              </a:defRPr>
            </a:lvl1pPr>
            <a:lvl2pPr algn="l">
              <a:defRPr sz="2000">
                <a:latin typeface="Arial" panose="020B0604020202090204"/>
                <a:cs typeface="Arial" panose="020B0604020202090204"/>
              </a:defRPr>
            </a:lvl2pPr>
            <a:lvl3pPr algn="l">
              <a:defRPr sz="2000">
                <a:latin typeface="Arial" panose="020B0604020202090204"/>
                <a:cs typeface="Arial" panose="020B0604020202090204"/>
              </a:defRPr>
            </a:lvl3pPr>
            <a:lvl4pPr algn="l">
              <a:defRPr sz="2000">
                <a:latin typeface="Arial" panose="020B0604020202090204"/>
                <a:cs typeface="Arial" panose="020B0604020202090204"/>
              </a:defRPr>
            </a:lvl4pPr>
            <a:lvl5pPr algn="l">
              <a:defRPr sz="2000">
                <a:latin typeface="Arial" panose="020B0604020202090204"/>
                <a:cs typeface="Arial" panose="020B0604020202090204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231467" y="545092"/>
            <a:ext cx="5393266" cy="441401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 panose="020B0604020202090204"/>
                <a:cs typeface="Arial" panose="020B0604020202090204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idx="1"/>
          </p:nvPr>
        </p:nvSpPr>
        <p:spPr>
          <a:xfrm rot="344365">
            <a:off x="765923" y="687338"/>
            <a:ext cx="10591524" cy="349130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/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contourClr>
              <a:srgbClr val="969696"/>
            </a:contourClr>
          </a:sp3d>
        </p:spPr>
        <p:txBody>
          <a:bodyPr>
            <a:normAutofit/>
          </a:bodyPr>
          <a:lstStyle>
            <a:lvl1pPr marL="0" indent="0">
              <a:buNone/>
              <a:defRPr sz="2000">
                <a:latin typeface="Arial" panose="020B0604020202090204"/>
                <a:cs typeface="Arial" panose="020B0604020202090204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88489" y="4486019"/>
            <a:ext cx="10816984" cy="8048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600" b="0">
                <a:solidFill>
                  <a:srgbClr val="595959"/>
                </a:solidFill>
                <a:latin typeface="Arial" panose="020B0604020202090204"/>
                <a:cs typeface="Arial" panose="020B0604020202090204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logo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picture containing brick&#10;&#10;Description automatically generated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close up of a logo&#10;&#10;Description automatically generated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MV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2CE08-3F42-B147-9922-C5AEE34C6B0A}" type="datetimeFigureOut">
              <a:rPr lang="en-US" smtClean="0"/>
              <a:t>3/22/2022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EB63F-46B7-A547-A43A-2A11AD26E337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 descr="A picture containing man, table, blue, holding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 descr="A picture containing water, table, court, swimming&#10;&#10;Description automatically generated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 descr="A picture containing water, ball, person, holding&#10;&#10;Description automatically generated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icture 8" descr="A picture containing outdoor, water, holding, person&#10;&#10;Description automatically generated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360378" y="601090"/>
            <a:ext cx="4301269" cy="2305339"/>
          </a:xfrm>
          <a:prstGeom prst="rect">
            <a:avLst/>
          </a:prstGeom>
        </p:spPr>
        <p:txBody>
          <a:bodyPr anchor="b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 panose="020B0604020202090204"/>
                <a:cs typeface="Arial" panose="020B0604020202090204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60378" y="3137687"/>
            <a:ext cx="4301269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 panose="020B0604020202090204"/>
                <a:cs typeface="Arial" panose="020B0604020202090204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6" Type="http://schemas.openxmlformats.org/officeDocument/2006/relationships/image" Target="../media/image24.jpeg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image" Target="../media/image23.jpeg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22.jpe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image" Target="../media/image23.jpeg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image" Target="../media/image1.jpeg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image" Target="../media/image24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12CE08-3F42-B147-9922-C5AEE34C6B0A}" type="datetimeFigureOut">
              <a:rPr lang="en-US" smtClean="0"/>
              <a:t>3/22/2022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9EB63F-46B7-A547-A43A-2A11AD26E337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A picture containing screenshot&#10;&#10;Description automatically generated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icture 8" descr="A close up of a logo&#10;&#10;Description automatically generated"/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 descr="A close up of a logo&#10;&#10;Description automatically generated"/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12CE08-3F42-B147-9922-C5AEE34C6B0A}" type="datetimeFigureOut">
              <a:rPr lang="en-US" smtClean="0"/>
              <a:t>3/22/2022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9EB63F-46B7-A547-A43A-2A11AD26E337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 descr="A close up of a logo&#10;&#10;Description automatically generated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 descr="A close up of a logo&#10;&#10;Description automatically generated"/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 descr="A close up of a logo&#10;&#10;Description automatically generated"/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screenshot&#10;&#10;Description automatically generated"/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close up of a logo&#10;&#10;Description automatically generated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close up of a logo&#10;&#10;Description automatically generated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1945" y="1141885"/>
            <a:ext cx="6025928" cy="1430701"/>
          </a:xfrm>
        </p:spPr>
        <p:txBody>
          <a:bodyPr>
            <a:normAutofit/>
          </a:bodyPr>
          <a:lstStyle/>
          <a:p>
            <a:r>
              <a:rPr lang="en-US" dirty="0"/>
              <a:t>Compare CNN and RNN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360378" y="3362527"/>
            <a:ext cx="356889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rgbClr val="E7E6E6">
                    <a:lumMod val="90000"/>
                  </a:srgb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 panose="020B0604020202090204"/>
                <a:ea typeface="等线" panose="02010600030101010101" pitchFamily="2" charset="-122"/>
                <a:cs typeface="Arial" panose="020B0604020202090204"/>
              </a:rPr>
              <a:t>Hang Wang</a:t>
            </a:r>
          </a:p>
          <a:p>
            <a:endParaRPr lang="en-US" altLang="zh-CN" sz="2800" dirty="0">
              <a:solidFill>
                <a:srgbClr val="E7E6E6">
                  <a:lumMod val="90000"/>
                </a:srgbClr>
              </a:solidFill>
              <a:effectLst>
                <a:outerShdw blurRad="34925" dist="12700" dir="14400000" rotWithShape="0">
                  <a:prstClr val="black">
                    <a:alpha val="21000"/>
                  </a:prstClr>
                </a:outerShdw>
              </a:effectLst>
              <a:latin typeface="Arial" panose="020B0604020202090204"/>
              <a:ea typeface="等线" panose="02010600030101010101" pitchFamily="2" charset="-122"/>
              <a:cs typeface="Arial" panose="020B0604020202090204"/>
            </a:endParaRPr>
          </a:p>
          <a:p>
            <a:r>
              <a:rPr lang="en-US" altLang="zh-CN" sz="2800" dirty="0" err="1">
                <a:solidFill>
                  <a:srgbClr val="E7E6E6">
                    <a:lumMod val="90000"/>
                  </a:srgb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 panose="020B0604020202090204"/>
                <a:ea typeface="等线" panose="02010600030101010101" pitchFamily="2" charset="-122"/>
                <a:cs typeface="Arial" panose="020B0604020202090204"/>
              </a:rPr>
              <a:t>Introductor</a:t>
            </a:r>
            <a:r>
              <a:rPr lang="en-US" altLang="zh-CN" sz="2800" dirty="0">
                <a:solidFill>
                  <a:srgbClr val="E7E6E6">
                    <a:lumMod val="90000"/>
                  </a:srgb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 panose="020B0604020202090204"/>
                <a:ea typeface="等线" panose="02010600030101010101" pitchFamily="2" charset="-122"/>
                <a:cs typeface="Arial" panose="020B0604020202090204"/>
              </a:rPr>
              <a:t>: </a:t>
            </a:r>
            <a:r>
              <a:rPr lang="en-US" altLang="zh-CN" sz="2800" dirty="0" err="1">
                <a:solidFill>
                  <a:srgbClr val="E7E6E6">
                    <a:lumMod val="90000"/>
                  </a:srgb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 panose="020B0604020202090204"/>
                <a:ea typeface="等线" panose="02010600030101010101" pitchFamily="2" charset="-122"/>
                <a:cs typeface="Arial" panose="020B0604020202090204"/>
              </a:rPr>
              <a:t>Prof.Jing</a:t>
            </a:r>
            <a:endParaRPr lang="en-US" altLang="zh-CN" sz="2800" dirty="0">
              <a:solidFill>
                <a:srgbClr val="E7E6E6">
                  <a:lumMod val="90000"/>
                </a:srgbClr>
              </a:solidFill>
              <a:effectLst>
                <a:outerShdw blurRad="34925" dist="12700" dir="14400000" rotWithShape="0">
                  <a:prstClr val="black">
                    <a:alpha val="21000"/>
                  </a:prstClr>
                </a:outerShdw>
              </a:effectLst>
              <a:latin typeface="Arial" panose="020B0604020202090204"/>
              <a:ea typeface="等线" panose="02010600030101010101" pitchFamily="2" charset="-122"/>
              <a:cs typeface="Arial" panose="020B0604020202090204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4042944B-8AF2-45BA-A659-35F4C9CF5C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8463" y="1602499"/>
            <a:ext cx="5492144" cy="3537060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52581830-2ABD-42C1-B199-95FF08B337FE}"/>
              </a:ext>
            </a:extLst>
          </p:cNvPr>
          <p:cNvSpPr txBox="1"/>
          <p:nvPr/>
        </p:nvSpPr>
        <p:spPr>
          <a:xfrm>
            <a:off x="2238703" y="362606"/>
            <a:ext cx="69186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Compare RNN with CNN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05A0B32-2AB2-4F41-8A22-90B816A36F7A}"/>
              </a:ext>
            </a:extLst>
          </p:cNvPr>
          <p:cNvSpPr txBox="1"/>
          <p:nvPr/>
        </p:nvSpPr>
        <p:spPr>
          <a:xfrm>
            <a:off x="789506" y="1815419"/>
            <a:ext cx="417947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0" i="0" dirty="0">
                <a:solidFill>
                  <a:srgbClr val="272C37"/>
                </a:solidFill>
                <a:effectLst/>
                <a:latin typeface="Roboto" panose="02000000000000000000" pitchFamily="2" charset="0"/>
              </a:rPr>
              <a:t>The character of Recurrent Neural Network (RNN) is memory. </a:t>
            </a:r>
          </a:p>
          <a:p>
            <a:endParaRPr lang="en-US" altLang="zh-CN" dirty="0">
              <a:solidFill>
                <a:srgbClr val="272C37"/>
              </a:solidFill>
              <a:latin typeface="Roboto" panose="02000000000000000000" pitchFamily="2" charset="0"/>
            </a:endParaRPr>
          </a:p>
          <a:p>
            <a:r>
              <a:rPr lang="en-US" altLang="zh-CN" dirty="0">
                <a:solidFill>
                  <a:srgbClr val="272C37"/>
                </a:solidFill>
                <a:latin typeface="Roboto" panose="02000000000000000000" pitchFamily="2" charset="0"/>
              </a:rPr>
              <a:t>In t</a:t>
            </a:r>
            <a:r>
              <a:rPr lang="en-US" altLang="zh-CN" b="0" i="0" dirty="0">
                <a:solidFill>
                  <a:srgbClr val="272C37"/>
                </a:solidFill>
                <a:effectLst/>
                <a:latin typeface="Roboto" panose="02000000000000000000" pitchFamily="2" charset="0"/>
              </a:rPr>
              <a:t>his classify-version dataset, for a certain </a:t>
            </a:r>
            <a:r>
              <a:rPr lang="en-US" altLang="zh-CN" dirty="0">
                <a:solidFill>
                  <a:srgbClr val="272C37"/>
                </a:solidFill>
                <a:latin typeface="Roboto" panose="02000000000000000000" pitchFamily="2" charset="0"/>
              </a:rPr>
              <a:t>picture, it don’t have</a:t>
            </a:r>
            <a:r>
              <a:rPr lang="en-US" altLang="zh-CN" b="0" i="0" dirty="0">
                <a:solidFill>
                  <a:srgbClr val="272C37"/>
                </a:solidFill>
                <a:effectLst/>
                <a:latin typeface="Roboto" panose="02000000000000000000" pitchFamily="2" charset="0"/>
              </a:rPr>
              <a:t> strong connect with former or behind pictures.</a:t>
            </a:r>
            <a:endParaRPr lang="en-US" altLang="zh-CN" dirty="0">
              <a:solidFill>
                <a:srgbClr val="272C37"/>
              </a:solidFill>
              <a:latin typeface="Roboto" panose="02000000000000000000" pitchFamily="2" charset="0"/>
            </a:endParaRPr>
          </a:p>
          <a:p>
            <a:endParaRPr lang="en-US" altLang="zh-CN" b="0" i="0" dirty="0">
              <a:solidFill>
                <a:srgbClr val="272C37"/>
              </a:solidFill>
              <a:effectLst/>
              <a:latin typeface="Roboto" panose="02000000000000000000" pitchFamily="2" charset="0"/>
            </a:endParaRPr>
          </a:p>
          <a:p>
            <a:r>
              <a:rPr lang="en-US" altLang="zh-CN" dirty="0"/>
              <a:t> Through this experiment, I found that the CNN model is better than the RNN model to predict in this dataset.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616977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5BD9AFEF-10AE-442B-A87A-CFE07AA72E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337" y="1523337"/>
            <a:ext cx="10483326" cy="975070"/>
          </a:xfrm>
        </p:spPr>
        <p:txBody>
          <a:bodyPr/>
          <a:lstStyle/>
          <a:p>
            <a:r>
              <a:rPr lang="en-US" altLang="zh-CN" dirty="0"/>
              <a:t>Thanks for watching!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882861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E925189F-4FAD-4521-AA51-7F9B75F4C6D4}"/>
              </a:ext>
            </a:extLst>
          </p:cNvPr>
          <p:cNvSpPr txBox="1"/>
          <p:nvPr/>
        </p:nvSpPr>
        <p:spPr>
          <a:xfrm>
            <a:off x="1431817" y="1298002"/>
            <a:ext cx="610640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Dataset: 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Fasion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Mnist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Method: </a:t>
            </a: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1.Convolutional neural network (CNN)</a:t>
            </a: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2.</a:t>
            </a:r>
            <a:r>
              <a:rPr lang="en-US" altLang="zh-CN" b="0" i="0" dirty="0">
                <a:solidFill>
                  <a:srgbClr val="272C37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Recurrent Neural Network (RNN)</a:t>
            </a:r>
          </a:p>
          <a:p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425278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3DD78655-0D3D-41BE-8E8B-32AEA1143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altLang="zh-CN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Data example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5357A772-189D-478E-91AE-A14BCD938661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/>
          <a:stretch>
            <a:fillRect/>
          </a:stretch>
        </p:blipFill>
        <p:spPr>
          <a:xfrm>
            <a:off x="4693878" y="1561287"/>
            <a:ext cx="6780700" cy="3559866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D341689C-3DCD-459D-9FB7-0C1841E43250}"/>
              </a:ext>
            </a:extLst>
          </p:cNvPr>
          <p:cNvSpPr txBox="1"/>
          <p:nvPr/>
        </p:nvSpPr>
        <p:spPr>
          <a:xfrm>
            <a:off x="5869965" y="4973547"/>
            <a:ext cx="44285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The Structure of data is 1*28*28 </a:t>
            </a:r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4078916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图示&#10;&#10;描述已自动生成">
            <a:extLst>
              <a:ext uri="{FF2B5EF4-FFF2-40B4-BE49-F238E27FC236}">
                <a16:creationId xmlns:a16="http://schemas.microsoft.com/office/drawing/2014/main" id="{948DAC5D-D7BD-4752-A501-A4C8CC4942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685" b="9098"/>
          <a:stretch/>
        </p:blipFill>
        <p:spPr>
          <a:xfrm>
            <a:off x="2707516" y="351405"/>
            <a:ext cx="9054149" cy="2755617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06609AA2-4B10-44D1-8D70-C7B752206D7F}"/>
              </a:ext>
            </a:extLst>
          </p:cNvPr>
          <p:cNvSpPr txBox="1"/>
          <p:nvPr/>
        </p:nvSpPr>
        <p:spPr>
          <a:xfrm>
            <a:off x="288395" y="3430174"/>
            <a:ext cx="25182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The Structure of data is 1*28*28 </a:t>
            </a:r>
          </a:p>
          <a:p>
            <a:endParaRPr lang="en-US" altLang="zh-CN" dirty="0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E34893C4-4358-477C-BB89-1BC31223CA06}"/>
              </a:ext>
            </a:extLst>
          </p:cNvPr>
          <p:cNvSpPr txBox="1"/>
          <p:nvPr/>
        </p:nvSpPr>
        <p:spPr>
          <a:xfrm>
            <a:off x="2392893" y="4316719"/>
            <a:ext cx="16325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Padding size =2</a:t>
            </a:r>
            <a:endParaRPr lang="zh-CN" altLang="en-US" sz="1600" dirty="0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734F5E21-53BC-42BF-8B10-3A203BD33341}"/>
              </a:ext>
            </a:extLst>
          </p:cNvPr>
          <p:cNvSpPr txBox="1"/>
          <p:nvPr/>
        </p:nvSpPr>
        <p:spPr>
          <a:xfrm>
            <a:off x="3812845" y="4232370"/>
            <a:ext cx="18377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Filter-num=6 </a:t>
            </a:r>
          </a:p>
          <a:p>
            <a:r>
              <a:rPr lang="en-US" altLang="zh-CN" sz="1600" dirty="0"/>
              <a:t>Filter-size =(6*5*5)</a:t>
            </a:r>
            <a:endParaRPr lang="zh-CN" altLang="en-US" sz="1600" dirty="0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0614CAA7-CFEC-4D5C-B801-EEAA4FB11653}"/>
              </a:ext>
            </a:extLst>
          </p:cNvPr>
          <p:cNvSpPr txBox="1"/>
          <p:nvPr/>
        </p:nvSpPr>
        <p:spPr>
          <a:xfrm>
            <a:off x="5575561" y="4224047"/>
            <a:ext cx="14766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err="1"/>
              <a:t>Maxpool</a:t>
            </a:r>
            <a:r>
              <a:rPr lang="en-US" altLang="zh-CN" sz="1600" dirty="0"/>
              <a:t>-size</a:t>
            </a:r>
          </a:p>
          <a:p>
            <a:r>
              <a:rPr lang="en-US" altLang="zh-CN" sz="1600" dirty="0"/>
              <a:t>=(2*2)Stripe=2</a:t>
            </a:r>
            <a:endParaRPr lang="zh-CN" altLang="en-US" sz="1600" dirty="0"/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F183065E-9F6B-4FEC-96C3-FA0E68702812}"/>
              </a:ext>
            </a:extLst>
          </p:cNvPr>
          <p:cNvSpPr txBox="1"/>
          <p:nvPr/>
        </p:nvSpPr>
        <p:spPr>
          <a:xfrm>
            <a:off x="6934412" y="4251286"/>
            <a:ext cx="20980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Filter-num=16</a:t>
            </a:r>
          </a:p>
          <a:p>
            <a:r>
              <a:rPr lang="en-US" altLang="zh-CN" sz="1600" dirty="0"/>
              <a:t>Filter-size =(6*5*5)</a:t>
            </a:r>
            <a:endParaRPr lang="zh-CN" altLang="en-US" sz="1600" dirty="0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141DF2A4-8726-4C2F-BC02-6752616916CB}"/>
              </a:ext>
            </a:extLst>
          </p:cNvPr>
          <p:cNvSpPr txBox="1"/>
          <p:nvPr/>
        </p:nvSpPr>
        <p:spPr>
          <a:xfrm>
            <a:off x="8674825" y="4221238"/>
            <a:ext cx="168771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err="1"/>
              <a:t>Maxpool</a:t>
            </a:r>
            <a:r>
              <a:rPr lang="en-US" altLang="zh-CN" sz="1600" dirty="0"/>
              <a:t>-size</a:t>
            </a:r>
          </a:p>
          <a:p>
            <a:r>
              <a:rPr lang="en-US" altLang="zh-CN" sz="1600" dirty="0"/>
              <a:t>=(2*2)Stripe=2</a:t>
            </a:r>
            <a:endParaRPr lang="zh-CN" altLang="en-US" sz="1600" dirty="0"/>
          </a:p>
          <a:p>
            <a:endParaRPr lang="en-US" altLang="zh-CN" dirty="0"/>
          </a:p>
        </p:txBody>
      </p:sp>
      <p:sp>
        <p:nvSpPr>
          <p:cNvPr id="43" name="流程图: 可选过程 42">
            <a:extLst>
              <a:ext uri="{FF2B5EF4-FFF2-40B4-BE49-F238E27FC236}">
                <a16:creationId xmlns:a16="http://schemas.microsoft.com/office/drawing/2014/main" id="{74B96537-A500-4DA7-B3EC-E334EBFC6545}"/>
              </a:ext>
            </a:extLst>
          </p:cNvPr>
          <p:cNvSpPr/>
          <p:nvPr/>
        </p:nvSpPr>
        <p:spPr>
          <a:xfrm>
            <a:off x="4333891" y="3430173"/>
            <a:ext cx="995947" cy="560709"/>
          </a:xfrm>
          <a:prstGeom prst="flowChartAlternateProcess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Filter</a:t>
            </a:r>
            <a:r>
              <a:rPr lang="en-US" altLang="zh-CN" sz="1800" dirty="0"/>
              <a:t> </a:t>
            </a:r>
            <a:endParaRPr lang="en-US" altLang="zh-CN" dirty="0"/>
          </a:p>
        </p:txBody>
      </p:sp>
      <p:sp>
        <p:nvSpPr>
          <p:cNvPr id="44" name="流程图: 可选过程 43">
            <a:extLst>
              <a:ext uri="{FF2B5EF4-FFF2-40B4-BE49-F238E27FC236}">
                <a16:creationId xmlns:a16="http://schemas.microsoft.com/office/drawing/2014/main" id="{2DF580EB-7945-4ECB-AB70-876A96686BED}"/>
              </a:ext>
            </a:extLst>
          </p:cNvPr>
          <p:cNvSpPr/>
          <p:nvPr/>
        </p:nvSpPr>
        <p:spPr>
          <a:xfrm>
            <a:off x="5685358" y="3390114"/>
            <a:ext cx="1085842" cy="578080"/>
          </a:xfrm>
          <a:prstGeom prst="flowChartAlternateProcess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maxpool</a:t>
            </a:r>
            <a:endParaRPr lang="zh-CN" altLang="en-US" dirty="0"/>
          </a:p>
        </p:txBody>
      </p:sp>
      <p:sp>
        <p:nvSpPr>
          <p:cNvPr id="45" name="流程图: 可选过程 44">
            <a:extLst>
              <a:ext uri="{FF2B5EF4-FFF2-40B4-BE49-F238E27FC236}">
                <a16:creationId xmlns:a16="http://schemas.microsoft.com/office/drawing/2014/main" id="{F484F049-E144-4F7A-AF5E-F1154C1BE20B}"/>
              </a:ext>
            </a:extLst>
          </p:cNvPr>
          <p:cNvSpPr/>
          <p:nvPr/>
        </p:nvSpPr>
        <p:spPr>
          <a:xfrm>
            <a:off x="2975488" y="3430174"/>
            <a:ext cx="995947" cy="560709"/>
          </a:xfrm>
          <a:prstGeom prst="flowChartAlternateProcess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padding</a:t>
            </a:r>
            <a:endParaRPr lang="zh-CN" altLang="en-US" dirty="0"/>
          </a:p>
        </p:txBody>
      </p:sp>
      <p:sp>
        <p:nvSpPr>
          <p:cNvPr id="46" name="流程图: 可选过程 45">
            <a:extLst>
              <a:ext uri="{FF2B5EF4-FFF2-40B4-BE49-F238E27FC236}">
                <a16:creationId xmlns:a16="http://schemas.microsoft.com/office/drawing/2014/main" id="{13938C8E-7028-4E93-A67A-0D429BCA9DC0}"/>
              </a:ext>
            </a:extLst>
          </p:cNvPr>
          <p:cNvSpPr/>
          <p:nvPr/>
        </p:nvSpPr>
        <p:spPr>
          <a:xfrm>
            <a:off x="7052211" y="3390114"/>
            <a:ext cx="1008070" cy="569394"/>
          </a:xfrm>
          <a:prstGeom prst="flowChartAlternateProcess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Filter</a:t>
            </a:r>
            <a:endParaRPr lang="zh-CN" altLang="en-US" dirty="0"/>
          </a:p>
        </p:txBody>
      </p:sp>
      <p:sp>
        <p:nvSpPr>
          <p:cNvPr id="52" name="流程图: 可选过程 51">
            <a:extLst>
              <a:ext uri="{FF2B5EF4-FFF2-40B4-BE49-F238E27FC236}">
                <a16:creationId xmlns:a16="http://schemas.microsoft.com/office/drawing/2014/main" id="{9E636A14-7E08-4DE0-ACF4-022DE124F162}"/>
              </a:ext>
            </a:extLst>
          </p:cNvPr>
          <p:cNvSpPr/>
          <p:nvPr/>
        </p:nvSpPr>
        <p:spPr>
          <a:xfrm>
            <a:off x="8485123" y="3375090"/>
            <a:ext cx="1164188" cy="593104"/>
          </a:xfrm>
          <a:prstGeom prst="flowChartAlternateProcess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dirty="0"/>
          </a:p>
          <a:p>
            <a:pPr algn="ctr"/>
            <a:r>
              <a:rPr lang="en-US" altLang="zh-CN" dirty="0" err="1"/>
              <a:t>maxpool</a:t>
            </a:r>
            <a:endParaRPr lang="en-US" altLang="zh-CN" dirty="0"/>
          </a:p>
          <a:p>
            <a:pPr algn="ctr"/>
            <a:endParaRPr lang="zh-CN" altLang="en-US" dirty="0"/>
          </a:p>
        </p:txBody>
      </p:sp>
      <p:sp>
        <p:nvSpPr>
          <p:cNvPr id="53" name="流程图: 可选过程 52">
            <a:extLst>
              <a:ext uri="{FF2B5EF4-FFF2-40B4-BE49-F238E27FC236}">
                <a16:creationId xmlns:a16="http://schemas.microsoft.com/office/drawing/2014/main" id="{2B73742F-D341-4D12-B15B-9BA69F3347B7}"/>
              </a:ext>
            </a:extLst>
          </p:cNvPr>
          <p:cNvSpPr/>
          <p:nvPr/>
        </p:nvSpPr>
        <p:spPr>
          <a:xfrm>
            <a:off x="9987033" y="3375090"/>
            <a:ext cx="1264172" cy="578080"/>
          </a:xfrm>
          <a:prstGeom prst="flowChartAlternateProcess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Fully-connect</a:t>
            </a:r>
            <a:endParaRPr lang="zh-CN" altLang="en-US" dirty="0"/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B7D48DFA-2C57-4F4F-B07D-8B85D19C3E70}"/>
              </a:ext>
            </a:extLst>
          </p:cNvPr>
          <p:cNvSpPr txBox="1"/>
          <p:nvPr/>
        </p:nvSpPr>
        <p:spPr>
          <a:xfrm>
            <a:off x="10182617" y="4251286"/>
            <a:ext cx="148537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Fully-connect</a:t>
            </a:r>
          </a:p>
          <a:p>
            <a:r>
              <a:rPr lang="en-US" altLang="zh-CN" sz="1600" dirty="0"/>
              <a:t>16*5*5</a:t>
            </a:r>
            <a:endParaRPr lang="zh-CN" altLang="en-US" sz="1600" dirty="0"/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2BA5A85B-3D48-4999-B7D1-617A4AE10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altLang="zh-CN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Code of this structure 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B0267F73-9834-42BE-8E07-A13E5D6D02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0750" y="643466"/>
            <a:ext cx="5373832" cy="5568739"/>
          </a:xfrm>
          <a:prstGeom prst="rect">
            <a:avLst/>
          </a:prstGeom>
        </p:spPr>
      </p:pic>
      <p:sp>
        <p:nvSpPr>
          <p:cNvPr id="6" name="对话气泡: 圆角矩形 5">
            <a:extLst>
              <a:ext uri="{FF2B5EF4-FFF2-40B4-BE49-F238E27FC236}">
                <a16:creationId xmlns:a16="http://schemas.microsoft.com/office/drawing/2014/main" id="{7C440B91-C31E-4E6B-926A-5614F8C1053D}"/>
              </a:ext>
            </a:extLst>
          </p:cNvPr>
          <p:cNvSpPr/>
          <p:nvPr/>
        </p:nvSpPr>
        <p:spPr>
          <a:xfrm>
            <a:off x="9389326" y="2930541"/>
            <a:ext cx="1895707" cy="553101"/>
          </a:xfrm>
          <a:prstGeom prst="wedgeRoundRectCallout">
            <a:avLst>
              <a:gd name="adj1" fmla="val -116799"/>
              <a:gd name="adj2" fmla="val 49597"/>
              <a:gd name="adj3" fmla="val 16667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Active function is </a:t>
            </a:r>
            <a:r>
              <a:rPr lang="en-US" altLang="zh-CN" dirty="0" err="1"/>
              <a:t>relu</a:t>
            </a:r>
            <a:endParaRPr lang="zh-CN" altLang="en-US" dirty="0"/>
          </a:p>
        </p:txBody>
      </p:sp>
      <p:sp>
        <p:nvSpPr>
          <p:cNvPr id="7" name="对话气泡: 圆角矩形 6">
            <a:extLst>
              <a:ext uri="{FF2B5EF4-FFF2-40B4-BE49-F238E27FC236}">
                <a16:creationId xmlns:a16="http://schemas.microsoft.com/office/drawing/2014/main" id="{64688EC7-D779-47BF-8428-C7595FC678D5}"/>
              </a:ext>
            </a:extLst>
          </p:cNvPr>
          <p:cNvSpPr/>
          <p:nvPr/>
        </p:nvSpPr>
        <p:spPr>
          <a:xfrm>
            <a:off x="4068991" y="1011464"/>
            <a:ext cx="1962616" cy="1058201"/>
          </a:xfrm>
          <a:prstGeom prst="wedgeRoundRectCallout">
            <a:avLst>
              <a:gd name="adj1" fmla="val 88710"/>
              <a:gd name="adj2" fmla="val 18592"/>
              <a:gd name="adj3" fmla="val 16667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Pooling size=(2*2)</a:t>
            </a:r>
          </a:p>
          <a:p>
            <a:pPr algn="ctr"/>
            <a:r>
              <a:rPr lang="en-US" altLang="zh-CN" dirty="0"/>
              <a:t>Stripe =2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383770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内容占位符 8">
            <a:extLst>
              <a:ext uri="{FF2B5EF4-FFF2-40B4-BE49-F238E27FC236}">
                <a16:creationId xmlns:a16="http://schemas.microsoft.com/office/drawing/2014/main" id="{D9C0B3C2-3681-43CC-B679-B16864E2C1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9281" y="814552"/>
            <a:ext cx="6142311" cy="3454129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7CA7380B-A410-4CF9-ADF6-80757224EC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9083" y="683172"/>
            <a:ext cx="5884392" cy="384673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5EEBE60-0A2D-4AC2-A1D5-BB5762E43399}"/>
              </a:ext>
            </a:extLst>
          </p:cNvPr>
          <p:cNvSpPr txBox="1"/>
          <p:nvPr/>
        </p:nvSpPr>
        <p:spPr>
          <a:xfrm>
            <a:off x="7074126" y="4443092"/>
            <a:ext cx="4032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kern="120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Loss-epoch graph of trainset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74BF62BD-6343-410E-AE3C-8B9080EABD54}"/>
              </a:ext>
            </a:extLst>
          </p:cNvPr>
          <p:cNvSpPr txBox="1"/>
          <p:nvPr/>
        </p:nvSpPr>
        <p:spPr>
          <a:xfrm>
            <a:off x="1210489" y="4503807"/>
            <a:ext cx="39073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Accuracy-epoch graph of trainset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13726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内容占位符 8">
            <a:extLst>
              <a:ext uri="{FF2B5EF4-FFF2-40B4-BE49-F238E27FC236}">
                <a16:creationId xmlns:a16="http://schemas.microsoft.com/office/drawing/2014/main" id="{C13F2E33-5BBA-4B5C-A99E-04CC66A9B253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/>
          <a:stretch>
            <a:fillRect/>
          </a:stretch>
        </p:blipFill>
        <p:spPr>
          <a:xfrm>
            <a:off x="3400425" y="1862931"/>
            <a:ext cx="5391150" cy="3400425"/>
          </a:xfrm>
        </p:spPr>
      </p:pic>
      <p:sp>
        <p:nvSpPr>
          <p:cNvPr id="13" name="标题 12">
            <a:extLst>
              <a:ext uri="{FF2B5EF4-FFF2-40B4-BE49-F238E27FC236}">
                <a16:creationId xmlns:a16="http://schemas.microsoft.com/office/drawing/2014/main" id="{01619EFE-A3E9-4749-AE46-0C912FA77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Accuracy of  each class</a:t>
            </a:r>
            <a:b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958224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             </a:t>
            </a:r>
          </a:p>
        </p:txBody>
      </p:sp>
      <p:pic>
        <p:nvPicPr>
          <p:cNvPr id="11" name="图片 10" descr="图示&#10;&#10;描述已自动生成">
            <a:extLst>
              <a:ext uri="{FF2B5EF4-FFF2-40B4-BE49-F238E27FC236}">
                <a16:creationId xmlns:a16="http://schemas.microsoft.com/office/drawing/2014/main" id="{01709A21-F060-472C-8338-A4BA3B2372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015" y="870574"/>
            <a:ext cx="8434552" cy="4398894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436530A8-99CC-4FCC-B893-555C006BA9B2}"/>
              </a:ext>
            </a:extLst>
          </p:cNvPr>
          <p:cNvSpPr txBox="1"/>
          <p:nvPr/>
        </p:nvSpPr>
        <p:spPr>
          <a:xfrm>
            <a:off x="2025061" y="271897"/>
            <a:ext cx="69985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RNN structure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流程图: 过程 12">
            <a:extLst>
              <a:ext uri="{FF2B5EF4-FFF2-40B4-BE49-F238E27FC236}">
                <a16:creationId xmlns:a16="http://schemas.microsoft.com/office/drawing/2014/main" id="{0FC4D7D7-A5F6-4C3F-84DE-06C9034E159A}"/>
              </a:ext>
            </a:extLst>
          </p:cNvPr>
          <p:cNvSpPr/>
          <p:nvPr/>
        </p:nvSpPr>
        <p:spPr>
          <a:xfrm>
            <a:off x="9322419" y="1363883"/>
            <a:ext cx="1931391" cy="1208793"/>
          </a:xfrm>
          <a:prstGeom prst="flowChartProcess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Activate function is 'tanh'</a:t>
            </a:r>
            <a:endParaRPr lang="zh-CN" alt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2F5828F5-B272-4679-B31A-CAA094305922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/>
          <a:stretch>
            <a:fillRect/>
          </a:stretch>
        </p:blipFill>
        <p:spPr>
          <a:xfrm>
            <a:off x="5775434" y="447381"/>
            <a:ext cx="5805522" cy="4609601"/>
          </a:xfrm>
          <a:prstGeom prst="rect">
            <a:avLst/>
          </a:prstGeom>
          <a:ln>
            <a:noFill/>
          </a:ln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39276B6-1BF0-4488-98DA-3FE75F47B4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53" y="532857"/>
            <a:ext cx="6237398" cy="443865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AC48B854-0B5C-4DEB-AEC1-C5E4FF431EFD}"/>
              </a:ext>
            </a:extLst>
          </p:cNvPr>
          <p:cNvSpPr txBox="1"/>
          <p:nvPr/>
        </p:nvSpPr>
        <p:spPr>
          <a:xfrm>
            <a:off x="2123406" y="4939748"/>
            <a:ext cx="4549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Lost –loop graph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3BB970D-C64F-4D4A-B455-00C38F9B55F5}"/>
              </a:ext>
            </a:extLst>
          </p:cNvPr>
          <p:cNvSpPr txBox="1"/>
          <p:nvPr/>
        </p:nvSpPr>
        <p:spPr>
          <a:xfrm>
            <a:off x="7527871" y="4871431"/>
            <a:ext cx="2992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Epoch –loss graph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710941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113255"/>
      </a:accent1>
      <a:accent2>
        <a:srgbClr val="2060A2"/>
      </a:accent2>
      <a:accent3>
        <a:srgbClr val="2C85E0"/>
      </a:accent3>
      <a:accent4>
        <a:srgbClr val="170312"/>
      </a:accent4>
      <a:accent5>
        <a:srgbClr val="A9ACA9"/>
      </a:accent5>
      <a:accent6>
        <a:srgbClr val="C9C9C9"/>
      </a:accent6>
      <a:hlink>
        <a:srgbClr val="113255"/>
      </a:hlink>
      <a:folHlink>
        <a:srgbClr val="BFBFBF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113255"/>
      </a:accent1>
      <a:accent2>
        <a:srgbClr val="2060A2"/>
      </a:accent2>
      <a:accent3>
        <a:srgbClr val="2C85E0"/>
      </a:accent3>
      <a:accent4>
        <a:srgbClr val="170312"/>
      </a:accent4>
      <a:accent5>
        <a:srgbClr val="A9ACA9"/>
      </a:accent5>
      <a:accent6>
        <a:srgbClr val="C9C9C9"/>
      </a:accent6>
      <a:hlink>
        <a:srgbClr val="113255"/>
      </a:hlink>
      <a:folHlink>
        <a:srgbClr val="BFBFBF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Office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113255"/>
      </a:accent1>
      <a:accent2>
        <a:srgbClr val="2060A2"/>
      </a:accent2>
      <a:accent3>
        <a:srgbClr val="2C85E0"/>
      </a:accent3>
      <a:accent4>
        <a:srgbClr val="170312"/>
      </a:accent4>
      <a:accent5>
        <a:srgbClr val="A9ACA9"/>
      </a:accent5>
      <a:accent6>
        <a:srgbClr val="C9C9C9"/>
      </a:accent6>
      <a:hlink>
        <a:srgbClr val="113255"/>
      </a:hlink>
      <a:folHlink>
        <a:srgbClr val="BFBFBF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113255"/>
    </a:accent1>
    <a:accent2>
      <a:srgbClr val="2060A2"/>
    </a:accent2>
    <a:accent3>
      <a:srgbClr val="2C85E0"/>
    </a:accent3>
    <a:accent4>
      <a:srgbClr val="170312"/>
    </a:accent4>
    <a:accent5>
      <a:srgbClr val="A9ACA9"/>
    </a:accent5>
    <a:accent6>
      <a:srgbClr val="C9C9C9"/>
    </a:accent6>
    <a:hlink>
      <a:srgbClr val="113255"/>
    </a:hlink>
    <a:folHlink>
      <a:srgbClr val="BFBFBF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113255"/>
    </a:accent1>
    <a:accent2>
      <a:srgbClr val="2060A2"/>
    </a:accent2>
    <a:accent3>
      <a:srgbClr val="2C85E0"/>
    </a:accent3>
    <a:accent4>
      <a:srgbClr val="170312"/>
    </a:accent4>
    <a:accent5>
      <a:srgbClr val="A9ACA9"/>
    </a:accent5>
    <a:accent6>
      <a:srgbClr val="C9C9C9"/>
    </a:accent6>
    <a:hlink>
      <a:srgbClr val="113255"/>
    </a:hlink>
    <a:folHlink>
      <a:srgbClr val="BFBFBF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113255"/>
    </a:accent1>
    <a:accent2>
      <a:srgbClr val="2060A2"/>
    </a:accent2>
    <a:accent3>
      <a:srgbClr val="2C85E0"/>
    </a:accent3>
    <a:accent4>
      <a:srgbClr val="170312"/>
    </a:accent4>
    <a:accent5>
      <a:srgbClr val="A9ACA9"/>
    </a:accent5>
    <a:accent6>
      <a:srgbClr val="C9C9C9"/>
    </a:accent6>
    <a:hlink>
      <a:srgbClr val="113255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2989</TotalTime>
  <Words>196</Words>
  <Application>Microsoft Office PowerPoint</Application>
  <PresentationFormat>宽屏</PresentationFormat>
  <Paragraphs>52</Paragraphs>
  <Slides>11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11</vt:i4>
      </vt:variant>
    </vt:vector>
  </HeadingPairs>
  <TitlesOfParts>
    <vt:vector size="18" baseType="lpstr">
      <vt:lpstr>Arial</vt:lpstr>
      <vt:lpstr>Calibri</vt:lpstr>
      <vt:lpstr>Calibri Light</vt:lpstr>
      <vt:lpstr>Roboto</vt:lpstr>
      <vt:lpstr>Office Theme</vt:lpstr>
      <vt:lpstr>1_Office Theme</vt:lpstr>
      <vt:lpstr>2_Office Theme</vt:lpstr>
      <vt:lpstr>Compare CNN and RNN</vt:lpstr>
      <vt:lpstr>PowerPoint 演示文稿</vt:lpstr>
      <vt:lpstr>Data example</vt:lpstr>
      <vt:lpstr>PowerPoint 演示文稿</vt:lpstr>
      <vt:lpstr>Code of this structure </vt:lpstr>
      <vt:lpstr>PowerPoint 演示文稿</vt:lpstr>
      <vt:lpstr>Accuracy of  each class </vt:lpstr>
      <vt:lpstr>              </vt:lpstr>
      <vt:lpstr>PowerPoint 演示文稿</vt:lpstr>
      <vt:lpstr>PowerPoint 演示文稿</vt:lpstr>
      <vt:lpstr>Thanks for watching!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Healy, Devin Marie</dc:creator>
  <cp:lastModifiedBy>Wang, Hang</cp:lastModifiedBy>
  <cp:revision>39</cp:revision>
  <dcterms:created xsi:type="dcterms:W3CDTF">2021-12-01T02:21:09Z</dcterms:created>
  <dcterms:modified xsi:type="dcterms:W3CDTF">2022-03-22T23:15:35Z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1033-3.1.6.6275</vt:lpwstr>
  </property>
</Properties>
</file>